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440" r:id="rId4"/>
    <p:sldId id="327" r:id="rId5"/>
    <p:sldId id="456" r:id="rId6"/>
    <p:sldId id="458" r:id="rId7"/>
    <p:sldId id="461" r:id="rId8"/>
    <p:sldId id="462" r:id="rId9"/>
    <p:sldId id="444" r:id="rId10"/>
    <p:sldId id="464" r:id="rId11"/>
    <p:sldId id="465" r:id="rId12"/>
    <p:sldId id="457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3:32.226" v="4042" actId="20577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60404417-70EA-4562-99B0-FF0AA0CDD73A}" dt="2021-01-15T13:15:50.815" v="76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60404417-70EA-4562-99B0-FF0AA0CDD73A}" dt="2021-01-15T13:15:00.326" v="7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60404417-70EA-4562-99B0-FF0AA0CDD73A}" dt="2021-01-15T13:15:22.455" v="75" actId="1038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0404417-70EA-4562-99B0-FF0AA0CDD73A}" dt="2021-01-15T13:15:50.815" v="76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60404417-70EA-4562-99B0-FF0AA0CDD73A}" dt="2021-01-15T13:20:49.009" v="697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60404417-70EA-4562-99B0-FF0AA0CDD73A}" dt="2021-01-15T13:20:49.009" v="697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60404417-70EA-4562-99B0-FF0AA0CDD73A}" dt="2021-01-15T13:16:12.054" v="80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60404417-70EA-4562-99B0-FF0AA0CDD73A}" dt="2021-01-15T13:16:05.501" v="78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ord delAnim modAnim">
        <pc:chgData name="Siniša Vuksan" userId="3af124f9-b8e7-46e3-9422-21ae1d17ac0b" providerId="ADAL" clId="{60404417-70EA-4562-99B0-FF0AA0CDD73A}" dt="2021-01-15T15:19:46.773" v="2789" actId="14100"/>
        <pc:sldMkLst>
          <pc:docMk/>
          <pc:sldMk cId="2263245869" sldId="329"/>
        </pc:sldMkLst>
        <pc:spChg chg="mod">
          <ac:chgData name="Siniša Vuksan" userId="3af124f9-b8e7-46e3-9422-21ae1d17ac0b" providerId="ADAL" clId="{60404417-70EA-4562-99B0-FF0AA0CDD73A}" dt="2021-01-15T15:12:34.522" v="2582" actId="20577"/>
          <ac:spMkLst>
            <pc:docMk/>
            <pc:sldMk cId="2263245869" sldId="329"/>
            <ac:spMk id="7" creationId="{0256D9EB-C20B-45FA-9F3D-124012366C9E}"/>
          </ac:spMkLst>
        </pc:spChg>
        <pc:spChg chg="mod">
          <ac:chgData name="Siniša Vuksan" userId="3af124f9-b8e7-46e3-9422-21ae1d17ac0b" providerId="ADAL" clId="{60404417-70EA-4562-99B0-FF0AA0CDD73A}" dt="2021-01-15T15:14:41.234" v="2710" actId="14100"/>
          <ac:spMkLst>
            <pc:docMk/>
            <pc:sldMk cId="2263245869" sldId="329"/>
            <ac:spMk id="8" creationId="{3F78CB02-FC75-44F9-993A-F46B14060D86}"/>
          </ac:spMkLst>
        </pc:spChg>
        <pc:spChg chg="del">
          <ac:chgData name="Siniša Vuksan" userId="3af124f9-b8e7-46e3-9422-21ae1d17ac0b" providerId="ADAL" clId="{60404417-70EA-4562-99B0-FF0AA0CDD73A}" dt="2021-01-15T15:13:45.613" v="2591" actId="478"/>
          <ac:spMkLst>
            <pc:docMk/>
            <pc:sldMk cId="2263245869" sldId="329"/>
            <ac:spMk id="9" creationId="{EABD6068-0838-46E1-B65C-6C7AE1A0E919}"/>
          </ac:spMkLst>
        </pc:spChg>
        <pc:spChg chg="del">
          <ac:chgData name="Siniša Vuksan" userId="3af124f9-b8e7-46e3-9422-21ae1d17ac0b" providerId="ADAL" clId="{60404417-70EA-4562-99B0-FF0AA0CDD73A}" dt="2021-01-15T15:13:53.331" v="2596" actId="478"/>
          <ac:spMkLst>
            <pc:docMk/>
            <pc:sldMk cId="2263245869" sldId="329"/>
            <ac:spMk id="10" creationId="{F36C8F98-39BD-4CF4-A339-73BC23FE4BEA}"/>
          </ac:spMkLst>
        </pc:spChg>
        <pc:spChg chg="del">
          <ac:chgData name="Siniša Vuksan" userId="3af124f9-b8e7-46e3-9422-21ae1d17ac0b" providerId="ADAL" clId="{60404417-70EA-4562-99B0-FF0AA0CDD73A}" dt="2021-01-15T15:13:49.979" v="2594" actId="478"/>
          <ac:spMkLst>
            <pc:docMk/>
            <pc:sldMk cId="2263245869" sldId="329"/>
            <ac:spMk id="11" creationId="{A8EF68EF-B50F-4240-88E3-9C1A0E52CC5D}"/>
          </ac:spMkLst>
        </pc:spChg>
        <pc:spChg chg="del">
          <ac:chgData name="Siniša Vuksan" userId="3af124f9-b8e7-46e3-9422-21ae1d17ac0b" providerId="ADAL" clId="{60404417-70EA-4562-99B0-FF0AA0CDD73A}" dt="2021-01-15T15:13:47.036" v="2592" actId="478"/>
          <ac:spMkLst>
            <pc:docMk/>
            <pc:sldMk cId="2263245869" sldId="329"/>
            <ac:spMk id="12" creationId="{26FBA321-D59E-40B9-B1F6-E7EA2F996356}"/>
          </ac:spMkLst>
        </pc:spChg>
        <pc:spChg chg="del">
          <ac:chgData name="Siniša Vuksan" userId="3af124f9-b8e7-46e3-9422-21ae1d17ac0b" providerId="ADAL" clId="{60404417-70EA-4562-99B0-FF0AA0CDD73A}" dt="2021-01-15T15:13:51.448" v="2595" actId="478"/>
          <ac:spMkLst>
            <pc:docMk/>
            <pc:sldMk cId="2263245869" sldId="329"/>
            <ac:spMk id="13" creationId="{33965EE7-2F2E-469F-B514-6D40105D33B8}"/>
          </ac:spMkLst>
        </pc:spChg>
        <pc:spChg chg="mod">
          <ac:chgData name="Siniša Vuksan" userId="3af124f9-b8e7-46e3-9422-21ae1d17ac0b" providerId="ADAL" clId="{60404417-70EA-4562-99B0-FF0AA0CDD73A}" dt="2021-01-15T15:16:09.390" v="2734" actId="5793"/>
          <ac:spMkLst>
            <pc:docMk/>
            <pc:sldMk cId="2263245869" sldId="329"/>
            <ac:spMk id="14" creationId="{FC264BE8-0BA8-4F56-B1B2-C7642C313C7D}"/>
          </ac:spMkLst>
        </pc:spChg>
        <pc:spChg chg="del">
          <ac:chgData name="Siniša Vuksan" userId="3af124f9-b8e7-46e3-9422-21ae1d17ac0b" providerId="ADAL" clId="{60404417-70EA-4562-99B0-FF0AA0CDD73A}" dt="2021-01-15T15:13:48.595" v="2593" actId="478"/>
          <ac:spMkLst>
            <pc:docMk/>
            <pc:sldMk cId="2263245869" sldId="329"/>
            <ac:spMk id="15" creationId="{E493F4ED-B3D9-41E1-AE54-7776CBEF4EE2}"/>
          </ac:spMkLst>
        </pc:spChg>
        <pc:spChg chg="add mod">
          <ac:chgData name="Siniša Vuksan" userId="3af124f9-b8e7-46e3-9422-21ae1d17ac0b" providerId="ADAL" clId="{60404417-70EA-4562-99B0-FF0AA0CDD73A}" dt="2021-01-15T15:16:39.339" v="2737"/>
          <ac:spMkLst>
            <pc:docMk/>
            <pc:sldMk cId="2263245869" sldId="329"/>
            <ac:spMk id="16" creationId="{1FFA048D-3C06-411F-97D1-0527022C6F29}"/>
          </ac:spMkLst>
        </pc:spChg>
        <pc:spChg chg="add mod">
          <ac:chgData name="Siniša Vuksan" userId="3af124f9-b8e7-46e3-9422-21ae1d17ac0b" providerId="ADAL" clId="{60404417-70EA-4562-99B0-FF0AA0CDD73A}" dt="2021-01-15T15:19:46.773" v="2789" actId="14100"/>
          <ac:spMkLst>
            <pc:docMk/>
            <pc:sldMk cId="2263245869" sldId="329"/>
            <ac:spMk id="17" creationId="{EA20E0CE-0EED-44D0-BBF1-13F182604E49}"/>
          </ac:spMkLst>
        </pc:spChg>
        <pc:picChg chg="mod">
          <ac:chgData name="Siniša Vuksan" userId="3af124f9-b8e7-46e3-9422-21ae1d17ac0b" providerId="ADAL" clId="{60404417-70EA-4562-99B0-FF0AA0CDD73A}" dt="2021-01-15T15:15:28.759" v="2727" actId="1038"/>
          <ac:picMkLst>
            <pc:docMk/>
            <pc:sldMk cId="2263245869" sldId="329"/>
            <ac:picMk id="2" creationId="{79AB126F-5218-4223-8FB3-6BD5D18FF2B3}"/>
          </ac:picMkLst>
        </pc:picChg>
        <pc:picChg chg="mod">
          <ac:chgData name="Siniša Vuksan" userId="3af124f9-b8e7-46e3-9422-21ae1d17ac0b" providerId="ADAL" clId="{60404417-70EA-4562-99B0-FF0AA0CDD73A}" dt="2021-01-15T15:13:05.118" v="2585" actId="14100"/>
          <ac:picMkLst>
            <pc:docMk/>
            <pc:sldMk cId="2263245869" sldId="329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60404417-70EA-4562-99B0-FF0AA0CDD73A}" dt="2021-01-15T14:42:38.605" v="1048" actId="1076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60404417-70EA-4562-99B0-FF0AA0CDD73A}" dt="2021-01-15T15:48:39.872" v="3933" actId="2696"/>
        <pc:sldMkLst>
          <pc:docMk/>
          <pc:sldMk cId="2601828618" sldId="437"/>
        </pc:sldMkLst>
      </pc:sldChg>
      <pc:sldChg chg="modSp modAnim">
        <pc:chgData name="Siniša Vuksan" userId="3af124f9-b8e7-46e3-9422-21ae1d17ac0b" providerId="ADAL" clId="{60404417-70EA-4562-99B0-FF0AA0CDD73A}" dt="2021-01-15T15:00:49.850" v="1878" actId="20577"/>
        <pc:sldMkLst>
          <pc:docMk/>
          <pc:sldMk cId="2414150277" sldId="438"/>
        </pc:sldMkLst>
        <pc:spChg chg="mod">
          <ac:chgData name="Siniša Vuksan" userId="3af124f9-b8e7-46e3-9422-21ae1d17ac0b" providerId="ADAL" clId="{60404417-70EA-4562-99B0-FF0AA0CDD73A}" dt="2021-01-15T14:49:10.978" v="1401" actId="20577"/>
          <ac:spMkLst>
            <pc:docMk/>
            <pc:sldMk cId="2414150277" sldId="438"/>
            <ac:spMk id="5" creationId="{B8A3143C-029E-40B5-BE16-112F882053E5}"/>
          </ac:spMkLst>
        </pc:spChg>
        <pc:spChg chg="mod">
          <ac:chgData name="Siniša Vuksan" userId="3af124f9-b8e7-46e3-9422-21ae1d17ac0b" providerId="ADAL" clId="{60404417-70EA-4562-99B0-FF0AA0CDD73A}" dt="2021-01-15T14:48:44.193" v="1385" actId="20577"/>
          <ac:spMkLst>
            <pc:docMk/>
            <pc:sldMk cId="2414150277" sldId="438"/>
            <ac:spMk id="6" creationId="{0E396268-D271-4295-816F-4B37E71E97F9}"/>
          </ac:spMkLst>
        </pc:spChg>
        <pc:spChg chg="mod">
          <ac:chgData name="Siniša Vuksan" userId="3af124f9-b8e7-46e3-9422-21ae1d17ac0b" providerId="ADAL" clId="{60404417-70EA-4562-99B0-FF0AA0CDD73A}" dt="2021-01-15T15:00:47.717" v="1877" actId="20577"/>
          <ac:spMkLst>
            <pc:docMk/>
            <pc:sldMk cId="2414150277" sldId="438"/>
            <ac:spMk id="7" creationId="{D011009A-5CAA-4E70-B94A-D6F67B7ED73D}"/>
          </ac:spMkLst>
        </pc:spChg>
        <pc:spChg chg="mod">
          <ac:chgData name="Siniša Vuksan" userId="3af124f9-b8e7-46e3-9422-21ae1d17ac0b" providerId="ADAL" clId="{60404417-70EA-4562-99B0-FF0AA0CDD73A}" dt="2021-01-15T15:00:49.850" v="1878" actId="20577"/>
          <ac:spMkLst>
            <pc:docMk/>
            <pc:sldMk cId="2414150277" sldId="438"/>
            <ac:spMk id="9" creationId="{904A25CC-0F18-4911-AF18-F01827347852}"/>
          </ac:spMkLst>
        </pc:spChg>
      </pc:sldChg>
      <pc:sldChg chg="modSp del">
        <pc:chgData name="Siniša Vuksan" userId="3af124f9-b8e7-46e3-9422-21ae1d17ac0b" providerId="ADAL" clId="{60404417-70EA-4562-99B0-FF0AA0CDD73A}" dt="2021-01-15T15:48:41.338" v="3934" actId="2696"/>
        <pc:sldMkLst>
          <pc:docMk/>
          <pc:sldMk cId="3702128705" sldId="439"/>
        </pc:sldMkLst>
        <pc:picChg chg="mod">
          <ac:chgData name="Siniša Vuksan" userId="3af124f9-b8e7-46e3-9422-21ae1d17ac0b" providerId="ADAL" clId="{60404417-70EA-4562-99B0-FF0AA0CDD73A}" dt="2021-01-15T14:59:02.492" v="1733" actId="1076"/>
          <ac:picMkLst>
            <pc:docMk/>
            <pc:sldMk cId="3702128705" sldId="439"/>
            <ac:picMk id="2" creationId="{79AB126F-5218-4223-8FB3-6BD5D18FF2B3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60404417-70EA-4562-99B0-FF0AA0CDD73A}" dt="2021-01-15T15:48:42.602" v="3935" actId="2696"/>
        <pc:sldMkLst>
          <pc:docMk/>
          <pc:sldMk cId="656764395" sldId="441"/>
        </pc:sldMkLst>
      </pc:sldChg>
      <pc:sldChg chg="del">
        <pc:chgData name="Siniša Vuksan" userId="3af124f9-b8e7-46e3-9422-21ae1d17ac0b" providerId="ADAL" clId="{60404417-70EA-4562-99B0-FF0AA0CDD73A}" dt="2021-01-15T15:48:43.502" v="3936" actId="2696"/>
        <pc:sldMkLst>
          <pc:docMk/>
          <pc:sldMk cId="2484322561" sldId="442"/>
        </pc:sldMkLst>
      </pc:sldChg>
      <pc:sldChg chg="del">
        <pc:chgData name="Siniša Vuksan" userId="3af124f9-b8e7-46e3-9422-21ae1d17ac0b" providerId="ADAL" clId="{60404417-70EA-4562-99B0-FF0AA0CDD73A}" dt="2021-01-15T15:48:44.277" v="3937" actId="2696"/>
        <pc:sldMkLst>
          <pc:docMk/>
          <pc:sldMk cId="2283020656" sldId="443"/>
        </pc:sldMkLst>
      </pc:sldChg>
      <pc:sldChg chg="del">
        <pc:chgData name="Siniša Vuksan" userId="3af124f9-b8e7-46e3-9422-21ae1d17ac0b" providerId="ADAL" clId="{60404417-70EA-4562-99B0-FF0AA0CDD73A}" dt="2021-01-15T15:48:45.362" v="3938" actId="2696"/>
        <pc:sldMkLst>
          <pc:docMk/>
          <pc:sldMk cId="1069327522" sldId="444"/>
        </pc:sldMkLst>
      </pc:sldChg>
      <pc:sldChg chg="delSp modSp delAnim">
        <pc:chgData name="Siniša Vuksan" userId="3af124f9-b8e7-46e3-9422-21ae1d17ac0b" providerId="ADAL" clId="{60404417-70EA-4562-99B0-FF0AA0CDD73A}" dt="2021-01-15T15:50:14.417" v="4016" actId="478"/>
        <pc:sldMkLst>
          <pc:docMk/>
          <pc:sldMk cId="3332873491" sldId="445"/>
        </pc:sldMkLst>
        <pc:spChg chg="mod">
          <ac:chgData name="Siniša Vuksan" userId="3af124f9-b8e7-46e3-9422-21ae1d17ac0b" providerId="ADAL" clId="{60404417-70EA-4562-99B0-FF0AA0CDD73A}" dt="2021-01-15T15:49:01.957" v="3940" actId="20577"/>
          <ac:spMkLst>
            <pc:docMk/>
            <pc:sldMk cId="3332873491" sldId="445"/>
            <ac:spMk id="7" creationId="{0256D9EB-C20B-45FA-9F3D-124012366C9E}"/>
          </ac:spMkLst>
        </pc:spChg>
        <pc:spChg chg="mod">
          <ac:chgData name="Siniša Vuksan" userId="3af124f9-b8e7-46e3-9422-21ae1d17ac0b" providerId="ADAL" clId="{60404417-70EA-4562-99B0-FF0AA0CDD73A}" dt="2021-01-15T15:49:37.983" v="4012" actId="20577"/>
          <ac:spMkLst>
            <pc:docMk/>
            <pc:sldMk cId="3332873491" sldId="445"/>
            <ac:spMk id="8" creationId="{3F78CB02-FC75-44F9-993A-F46B14060D86}"/>
          </ac:spMkLst>
        </pc:spChg>
        <pc:spChg chg="del">
          <ac:chgData name="Siniša Vuksan" userId="3af124f9-b8e7-46e3-9422-21ae1d17ac0b" providerId="ADAL" clId="{60404417-70EA-4562-99B0-FF0AA0CDD73A}" dt="2021-01-15T15:50:14.417" v="4016" actId="478"/>
          <ac:spMkLst>
            <pc:docMk/>
            <pc:sldMk cId="3332873491" sldId="445"/>
            <ac:spMk id="16" creationId="{26D14F7C-7BD8-42BB-940F-F74D48128FCD}"/>
          </ac:spMkLst>
        </pc:spChg>
        <pc:spChg chg="del">
          <ac:chgData name="Siniša Vuksan" userId="3af124f9-b8e7-46e3-9422-21ae1d17ac0b" providerId="ADAL" clId="{60404417-70EA-4562-99B0-FF0AA0CDD73A}" dt="2021-01-15T15:49:43.394" v="4013" actId="478"/>
          <ac:spMkLst>
            <pc:docMk/>
            <pc:sldMk cId="3332873491" sldId="445"/>
            <ac:spMk id="17" creationId="{B0B64D8B-96A9-4DB3-AFC1-C235B1E5BECD}"/>
          </ac:spMkLst>
        </pc:spChg>
        <pc:picChg chg="mod">
          <ac:chgData name="Siniša Vuksan" userId="3af124f9-b8e7-46e3-9422-21ae1d17ac0b" providerId="ADAL" clId="{60404417-70EA-4562-99B0-FF0AA0CDD73A}" dt="2021-01-15T15:50:11.985" v="4015" actId="1076"/>
          <ac:picMkLst>
            <pc:docMk/>
            <pc:sldMk cId="3332873491" sldId="445"/>
            <ac:picMk id="2" creationId="{79AB126F-5218-4223-8FB3-6BD5D18FF2B3}"/>
          </ac:picMkLst>
        </pc:picChg>
      </pc:sldChg>
      <pc:sldChg chg="addSp delSp modSp new add modAnim">
        <pc:chgData name="Siniša Vuksan" userId="3af124f9-b8e7-46e3-9422-21ae1d17ac0b" providerId="ADAL" clId="{60404417-70EA-4562-99B0-FF0AA0CDD73A}" dt="2021-01-15T14:58:03.723" v="1730" actId="1076"/>
        <pc:sldMkLst>
          <pc:docMk/>
          <pc:sldMk cId="3106549385" sldId="446"/>
        </pc:sldMkLst>
        <pc:spChg chg="del">
          <ac:chgData name="Siniša Vuksan" userId="3af124f9-b8e7-46e3-9422-21ae1d17ac0b" providerId="ADAL" clId="{60404417-70EA-4562-99B0-FF0AA0CDD73A}" dt="2021-01-15T14:53:25.438" v="1571" actId="478"/>
          <ac:spMkLst>
            <pc:docMk/>
            <pc:sldMk cId="3106549385" sldId="446"/>
            <ac:spMk id="2" creationId="{200A0780-A4A6-4BA0-8E6C-6029F71C11E9}"/>
          </ac:spMkLst>
        </pc:spChg>
        <pc:spChg chg="del">
          <ac:chgData name="Siniša Vuksan" userId="3af124f9-b8e7-46e3-9422-21ae1d17ac0b" providerId="ADAL" clId="{60404417-70EA-4562-99B0-FF0AA0CDD73A}" dt="2021-01-15T14:53:26.798" v="1572" actId="478"/>
          <ac:spMkLst>
            <pc:docMk/>
            <pc:sldMk cId="3106549385" sldId="446"/>
            <ac:spMk id="3" creationId="{E10B5AD9-6C6C-4FE7-B96B-F897CAC6EEC4}"/>
          </ac:spMkLst>
        </pc:spChg>
        <pc:spChg chg="add mod">
          <ac:chgData name="Siniša Vuksan" userId="3af124f9-b8e7-46e3-9422-21ae1d17ac0b" providerId="ADAL" clId="{60404417-70EA-4562-99B0-FF0AA0CDD73A}" dt="2021-01-15T14:58:03.723" v="1730" actId="1076"/>
          <ac:spMkLst>
            <pc:docMk/>
            <pc:sldMk cId="3106549385" sldId="446"/>
            <ac:spMk id="4" creationId="{667A1B80-E565-43D3-AF21-4E24656FC906}"/>
          </ac:spMkLst>
        </pc:spChg>
        <pc:spChg chg="add mod">
          <ac:chgData name="Siniša Vuksan" userId="3af124f9-b8e7-46e3-9422-21ae1d17ac0b" providerId="ADAL" clId="{60404417-70EA-4562-99B0-FF0AA0CDD73A}" dt="2021-01-15T14:55:03.650" v="1607" actId="1076"/>
          <ac:spMkLst>
            <pc:docMk/>
            <pc:sldMk cId="3106549385" sldId="446"/>
            <ac:spMk id="5" creationId="{EB62561E-FF2D-4CFE-99EC-68F24BD2E3A7}"/>
          </ac:spMkLst>
        </pc:spChg>
      </pc:sldChg>
      <pc:sldChg chg="modSp add modAnim">
        <pc:chgData name="Siniša Vuksan" userId="3af124f9-b8e7-46e3-9422-21ae1d17ac0b" providerId="ADAL" clId="{60404417-70EA-4562-99B0-FF0AA0CDD73A}" dt="2021-01-15T14:58:14.872" v="1732" actId="1076"/>
        <pc:sldMkLst>
          <pc:docMk/>
          <pc:sldMk cId="1937281159" sldId="447"/>
        </pc:sldMkLst>
        <pc:spChg chg="mod">
          <ac:chgData name="Siniša Vuksan" userId="3af124f9-b8e7-46e3-9422-21ae1d17ac0b" providerId="ADAL" clId="{60404417-70EA-4562-99B0-FF0AA0CDD73A}" dt="2021-01-15T14:58:14.872" v="1732" actId="1076"/>
          <ac:spMkLst>
            <pc:docMk/>
            <pc:sldMk cId="1937281159" sldId="447"/>
            <ac:spMk id="4" creationId="{667A1B80-E565-43D3-AF21-4E24656FC906}"/>
          </ac:spMkLst>
        </pc:spChg>
        <pc:spChg chg="mod">
          <ac:chgData name="Siniša Vuksan" userId="3af124f9-b8e7-46e3-9422-21ae1d17ac0b" providerId="ADAL" clId="{60404417-70EA-4562-99B0-FF0AA0CDD73A}" dt="2021-01-15T14:57:06.807" v="1706" actId="1035"/>
          <ac:spMkLst>
            <pc:docMk/>
            <pc:sldMk cId="1937281159" sldId="447"/>
            <ac:spMk id="5" creationId="{EB62561E-FF2D-4CFE-99EC-68F24BD2E3A7}"/>
          </ac:spMkLst>
        </pc:spChg>
      </pc:sldChg>
      <pc:sldChg chg="addSp modSp add modAnim">
        <pc:chgData name="Siniša Vuksan" userId="3af124f9-b8e7-46e3-9422-21ae1d17ac0b" providerId="ADAL" clId="{60404417-70EA-4562-99B0-FF0AA0CDD73A}" dt="2021-01-15T15:07:27.625" v="2238" actId="20577"/>
        <pc:sldMkLst>
          <pc:docMk/>
          <pc:sldMk cId="1926975758" sldId="448"/>
        </pc:sldMkLst>
        <pc:spChg chg="add mod">
          <ac:chgData name="Siniša Vuksan" userId="3af124f9-b8e7-46e3-9422-21ae1d17ac0b" providerId="ADAL" clId="{60404417-70EA-4562-99B0-FF0AA0CDD73A}" dt="2021-01-15T15:02:47.368" v="1887" actId="1076"/>
          <ac:spMkLst>
            <pc:docMk/>
            <pc:sldMk cId="1926975758" sldId="448"/>
            <ac:spMk id="5" creationId="{530F6492-BB23-4B79-9860-91F813C9D5DA}"/>
          </ac:spMkLst>
        </pc:spChg>
        <pc:spChg chg="mod">
          <ac:chgData name="Siniša Vuksan" userId="3af124f9-b8e7-46e3-9422-21ae1d17ac0b" providerId="ADAL" clId="{60404417-70EA-4562-99B0-FF0AA0CDD73A}" dt="2021-01-15T15:02:42.483" v="1886" actId="20577"/>
          <ac:spMkLst>
            <pc:docMk/>
            <pc:sldMk cId="1926975758" sldId="448"/>
            <ac:spMk id="6" creationId="{010AB125-9086-4261-98B4-FC5A0801347C}"/>
          </ac:spMkLst>
        </pc:spChg>
        <pc:spChg chg="add mod">
          <ac:chgData name="Siniša Vuksan" userId="3af124f9-b8e7-46e3-9422-21ae1d17ac0b" providerId="ADAL" clId="{60404417-70EA-4562-99B0-FF0AA0CDD73A}" dt="2021-01-15T15:05:44.894" v="2115" actId="20577"/>
          <ac:spMkLst>
            <pc:docMk/>
            <pc:sldMk cId="1926975758" sldId="448"/>
            <ac:spMk id="7" creationId="{1D2C8CF5-85C9-48A8-B680-216C974D0DE0}"/>
          </ac:spMkLst>
        </pc:spChg>
        <pc:spChg chg="add mod">
          <ac:chgData name="Siniša Vuksan" userId="3af124f9-b8e7-46e3-9422-21ae1d17ac0b" providerId="ADAL" clId="{60404417-70EA-4562-99B0-FF0AA0CDD73A}" dt="2021-01-15T15:07:27.625" v="2238" actId="20577"/>
          <ac:spMkLst>
            <pc:docMk/>
            <pc:sldMk cId="1926975758" sldId="448"/>
            <ac:spMk id="8" creationId="{438728F8-6638-4551-A2DF-833DAE6F7054}"/>
          </ac:spMkLst>
        </pc:spChg>
        <pc:picChg chg="mod">
          <ac:chgData name="Siniša Vuksan" userId="3af124f9-b8e7-46e3-9422-21ae1d17ac0b" providerId="ADAL" clId="{60404417-70EA-4562-99B0-FF0AA0CDD73A}" dt="2021-01-15T15:02:59.666" v="1891" actId="1076"/>
          <ac:picMkLst>
            <pc:docMk/>
            <pc:sldMk cId="1926975758" sldId="44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60404417-70EA-4562-99B0-FF0AA0CDD73A}" dt="2021-01-15T15:06:16.129" v="2120" actId="1076"/>
          <ac:picMkLst>
            <pc:docMk/>
            <pc:sldMk cId="1926975758" sldId="448"/>
            <ac:picMk id="3" creationId="{7E5ED747-FCD9-4391-ABDA-638E5FEB7EEE}"/>
          </ac:picMkLst>
        </pc:picChg>
      </pc:sldChg>
      <pc:sldChg chg="addSp modSp add modAnim">
        <pc:chgData name="Siniša Vuksan" userId="3af124f9-b8e7-46e3-9422-21ae1d17ac0b" providerId="ADAL" clId="{60404417-70EA-4562-99B0-FF0AA0CDD73A}" dt="2021-01-15T15:12:09.116" v="2579" actId="1076"/>
        <pc:sldMkLst>
          <pc:docMk/>
          <pc:sldMk cId="380552721" sldId="449"/>
        </pc:sldMkLst>
        <pc:spChg chg="add mod">
          <ac:chgData name="Siniša Vuksan" userId="3af124f9-b8e7-46e3-9422-21ae1d17ac0b" providerId="ADAL" clId="{60404417-70EA-4562-99B0-FF0AA0CDD73A}" dt="2021-01-15T15:12:02.549" v="2577" actId="14100"/>
          <ac:spMkLst>
            <pc:docMk/>
            <pc:sldMk cId="380552721" sldId="449"/>
            <ac:spMk id="5" creationId="{95A9FAEC-4D12-42F1-A114-76BDAF5C9456}"/>
          </ac:spMkLst>
        </pc:spChg>
        <pc:spChg chg="mod">
          <ac:chgData name="Siniša Vuksan" userId="3af124f9-b8e7-46e3-9422-21ae1d17ac0b" providerId="ADAL" clId="{60404417-70EA-4562-99B0-FF0AA0CDD73A}" dt="2021-01-15T15:12:09.116" v="2579" actId="1076"/>
          <ac:spMkLst>
            <pc:docMk/>
            <pc:sldMk cId="380552721" sldId="449"/>
            <ac:spMk id="6" creationId="{010AB125-9086-4261-98B4-FC5A0801347C}"/>
          </ac:spMkLst>
        </pc:spChg>
        <pc:picChg chg="mod">
          <ac:chgData name="Siniša Vuksan" userId="3af124f9-b8e7-46e3-9422-21ae1d17ac0b" providerId="ADAL" clId="{60404417-70EA-4562-99B0-FF0AA0CDD73A}" dt="2021-01-15T15:12:05.598" v="2578" actId="1076"/>
          <ac:picMkLst>
            <pc:docMk/>
            <pc:sldMk cId="380552721" sldId="449"/>
            <ac:picMk id="2" creationId="{B69E1C10-ACFD-49C4-B019-6B92ED78F85E}"/>
          </ac:picMkLst>
        </pc:picChg>
      </pc:sldChg>
      <pc:sldChg chg="addSp delSp modSp add delAnim modAnim">
        <pc:chgData name="Siniša Vuksan" userId="3af124f9-b8e7-46e3-9422-21ae1d17ac0b" providerId="ADAL" clId="{60404417-70EA-4562-99B0-FF0AA0CDD73A}" dt="2021-01-15T15:30:00.848" v="3172" actId="1035"/>
        <pc:sldMkLst>
          <pc:docMk/>
          <pc:sldMk cId="1496696948" sldId="450"/>
        </pc:sldMkLst>
        <pc:spChg chg="del">
          <ac:chgData name="Siniša Vuksan" userId="3af124f9-b8e7-46e3-9422-21ae1d17ac0b" providerId="ADAL" clId="{60404417-70EA-4562-99B0-FF0AA0CDD73A}" dt="2021-01-15T15:24:49.029" v="3061" actId="478"/>
          <ac:spMkLst>
            <pc:docMk/>
            <pc:sldMk cId="1496696948" sldId="450"/>
            <ac:spMk id="8" creationId="{3F78CB02-FC75-44F9-993A-F46B14060D86}"/>
          </ac:spMkLst>
        </pc:spChg>
        <pc:spChg chg="add mod">
          <ac:chgData name="Siniša Vuksan" userId="3af124f9-b8e7-46e3-9422-21ae1d17ac0b" providerId="ADAL" clId="{60404417-70EA-4562-99B0-FF0AA0CDD73A}" dt="2021-01-15T15:24:06.433" v="3049" actId="114"/>
          <ac:spMkLst>
            <pc:docMk/>
            <pc:sldMk cId="1496696948" sldId="450"/>
            <ac:spMk id="9" creationId="{DC38565F-6EB7-4666-B45F-09AD290F892F}"/>
          </ac:spMkLst>
        </pc:spChg>
        <pc:spChg chg="add mod">
          <ac:chgData name="Siniša Vuksan" userId="3af124f9-b8e7-46e3-9422-21ae1d17ac0b" providerId="ADAL" clId="{60404417-70EA-4562-99B0-FF0AA0CDD73A}" dt="2021-01-15T15:27:09.749" v="3137" actId="1076"/>
          <ac:spMkLst>
            <pc:docMk/>
            <pc:sldMk cId="1496696948" sldId="450"/>
            <ac:spMk id="11" creationId="{EF11D8A2-6508-418F-8A4E-B3FB2118CF91}"/>
          </ac:spMkLst>
        </pc:spChg>
        <pc:spChg chg="add mod">
          <ac:chgData name="Siniša Vuksan" userId="3af124f9-b8e7-46e3-9422-21ae1d17ac0b" providerId="ADAL" clId="{60404417-70EA-4562-99B0-FF0AA0CDD73A}" dt="2021-01-15T15:28:45.830" v="3139" actId="1076"/>
          <ac:spMkLst>
            <pc:docMk/>
            <pc:sldMk cId="1496696948" sldId="450"/>
            <ac:spMk id="12" creationId="{0939CBCC-0238-4436-8BD3-6A4CF1261000}"/>
          </ac:spMkLst>
        </pc:spChg>
        <pc:spChg chg="add mod">
          <ac:chgData name="Siniša Vuksan" userId="3af124f9-b8e7-46e3-9422-21ae1d17ac0b" providerId="ADAL" clId="{60404417-70EA-4562-99B0-FF0AA0CDD73A}" dt="2021-01-15T15:28:59.372" v="3143" actId="20577"/>
          <ac:spMkLst>
            <pc:docMk/>
            <pc:sldMk cId="1496696948" sldId="450"/>
            <ac:spMk id="13" creationId="{6EE09758-545E-435C-801E-3F528D0E037E}"/>
          </ac:spMkLst>
        </pc:spChg>
        <pc:spChg chg="del">
          <ac:chgData name="Siniša Vuksan" userId="3af124f9-b8e7-46e3-9422-21ae1d17ac0b" providerId="ADAL" clId="{60404417-70EA-4562-99B0-FF0AA0CDD73A}" dt="2021-01-15T15:25:12.625" v="3071" actId="478"/>
          <ac:spMkLst>
            <pc:docMk/>
            <pc:sldMk cId="1496696948" sldId="450"/>
            <ac:spMk id="14" creationId="{FC264BE8-0BA8-4F56-B1B2-C7642C313C7D}"/>
          </ac:spMkLst>
        </pc:spChg>
        <pc:spChg chg="add mod">
          <ac:chgData name="Siniša Vuksan" userId="3af124f9-b8e7-46e3-9422-21ae1d17ac0b" providerId="ADAL" clId="{60404417-70EA-4562-99B0-FF0AA0CDD73A}" dt="2021-01-15T15:29:10.180" v="3153" actId="20577"/>
          <ac:spMkLst>
            <pc:docMk/>
            <pc:sldMk cId="1496696948" sldId="450"/>
            <ac:spMk id="15" creationId="{3C7214EC-45A2-434B-BE1C-CDFDEE161C9C}"/>
          </ac:spMkLst>
        </pc:spChg>
        <pc:spChg chg="del">
          <ac:chgData name="Siniša Vuksan" userId="3af124f9-b8e7-46e3-9422-21ae1d17ac0b" providerId="ADAL" clId="{60404417-70EA-4562-99B0-FF0AA0CDD73A}" dt="2021-01-15T15:22:15.413" v="2793" actId="478"/>
          <ac:spMkLst>
            <pc:docMk/>
            <pc:sldMk cId="1496696948" sldId="450"/>
            <ac:spMk id="16" creationId="{1FFA048D-3C06-411F-97D1-0527022C6F29}"/>
          </ac:spMkLst>
        </pc:spChg>
        <pc:spChg chg="del">
          <ac:chgData name="Siniša Vuksan" userId="3af124f9-b8e7-46e3-9422-21ae1d17ac0b" providerId="ADAL" clId="{60404417-70EA-4562-99B0-FF0AA0CDD73A}" dt="2021-01-15T15:22:18.106" v="2794" actId="478"/>
          <ac:spMkLst>
            <pc:docMk/>
            <pc:sldMk cId="1496696948" sldId="450"/>
            <ac:spMk id="17" creationId="{EA20E0CE-0EED-44D0-BBF1-13F182604E49}"/>
          </ac:spMkLst>
        </pc:spChg>
        <pc:spChg chg="add mod">
          <ac:chgData name="Siniša Vuksan" userId="3af124f9-b8e7-46e3-9422-21ae1d17ac0b" providerId="ADAL" clId="{60404417-70EA-4562-99B0-FF0AA0CDD73A}" dt="2021-01-15T15:29:19.334" v="3157" actId="1035"/>
          <ac:spMkLst>
            <pc:docMk/>
            <pc:sldMk cId="1496696948" sldId="450"/>
            <ac:spMk id="18" creationId="{B64B9BD0-282C-4ACE-A237-7FFF290F947E}"/>
          </ac:spMkLst>
        </pc:spChg>
        <pc:spChg chg="add mod">
          <ac:chgData name="Siniša Vuksan" userId="3af124f9-b8e7-46e3-9422-21ae1d17ac0b" providerId="ADAL" clId="{60404417-70EA-4562-99B0-FF0AA0CDD73A}" dt="2021-01-15T15:29:31.471" v="3161" actId="1035"/>
          <ac:spMkLst>
            <pc:docMk/>
            <pc:sldMk cId="1496696948" sldId="450"/>
            <ac:spMk id="19" creationId="{4A7F4D4A-ECB3-45EF-A372-94D8FCFBE15C}"/>
          </ac:spMkLst>
        </pc:spChg>
        <pc:spChg chg="add mod">
          <ac:chgData name="Siniša Vuksan" userId="3af124f9-b8e7-46e3-9422-21ae1d17ac0b" providerId="ADAL" clId="{60404417-70EA-4562-99B0-FF0AA0CDD73A}" dt="2021-01-15T15:29:42.139" v="3164" actId="1076"/>
          <ac:spMkLst>
            <pc:docMk/>
            <pc:sldMk cId="1496696948" sldId="450"/>
            <ac:spMk id="20" creationId="{FA8FC85D-C4FF-4A7D-A693-CD2728A09A1A}"/>
          </ac:spMkLst>
        </pc:spChg>
        <pc:spChg chg="add mod">
          <ac:chgData name="Siniša Vuksan" userId="3af124f9-b8e7-46e3-9422-21ae1d17ac0b" providerId="ADAL" clId="{60404417-70EA-4562-99B0-FF0AA0CDD73A}" dt="2021-01-15T15:29:52.239" v="3168" actId="1035"/>
          <ac:spMkLst>
            <pc:docMk/>
            <pc:sldMk cId="1496696948" sldId="450"/>
            <ac:spMk id="21" creationId="{9DEC4838-8474-4648-BA25-E64B910B6198}"/>
          </ac:spMkLst>
        </pc:spChg>
        <pc:spChg chg="add mod">
          <ac:chgData name="Siniša Vuksan" userId="3af124f9-b8e7-46e3-9422-21ae1d17ac0b" providerId="ADAL" clId="{60404417-70EA-4562-99B0-FF0AA0CDD73A}" dt="2021-01-15T15:30:00.848" v="3172" actId="1035"/>
          <ac:spMkLst>
            <pc:docMk/>
            <pc:sldMk cId="1496696948" sldId="450"/>
            <ac:spMk id="22" creationId="{4F4F23A6-432F-497D-B3A4-D2F041FC1C58}"/>
          </ac:spMkLst>
        </pc:spChg>
        <pc:picChg chg="del mod">
          <ac:chgData name="Siniša Vuksan" userId="3af124f9-b8e7-46e3-9422-21ae1d17ac0b" providerId="ADAL" clId="{60404417-70EA-4562-99B0-FF0AA0CDD73A}" dt="2021-01-15T15:25:14.453" v="3072" actId="478"/>
          <ac:picMkLst>
            <pc:docMk/>
            <pc:sldMk cId="1496696948" sldId="450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5:26:21.733" v="3085" actId="1076"/>
          <ac:picMkLst>
            <pc:docMk/>
            <pc:sldMk cId="1496696948" sldId="450"/>
            <ac:picMk id="3" creationId="{827941F6-3050-41A2-8779-DC0892E81E0B}"/>
          </ac:picMkLst>
        </pc:picChg>
        <pc:picChg chg="ord">
          <ac:chgData name="Siniša Vuksan" userId="3af124f9-b8e7-46e3-9422-21ae1d17ac0b" providerId="ADAL" clId="{60404417-70EA-4562-99B0-FF0AA0CDD73A}" dt="2021-01-15T15:25:36.767" v="3076" actId="166"/>
          <ac:picMkLst>
            <pc:docMk/>
            <pc:sldMk cId="1496696948" sldId="450"/>
            <ac:picMk id="4" creationId="{1B2619D9-4F98-4A11-8FFE-57C7EB1F529A}"/>
          </ac:picMkLst>
        </pc:picChg>
      </pc:sldChg>
      <pc:sldChg chg="addSp delSp modSp add addAnim delAnim modAnim">
        <pc:chgData name="Siniša Vuksan" userId="3af124f9-b8e7-46e3-9422-21ae1d17ac0b" providerId="ADAL" clId="{60404417-70EA-4562-99B0-FF0AA0CDD73A}" dt="2021-01-15T15:44:26.798" v="3763" actId="1076"/>
        <pc:sldMkLst>
          <pc:docMk/>
          <pc:sldMk cId="2962092845" sldId="451"/>
        </pc:sldMkLst>
        <pc:spChg chg="mod">
          <ac:chgData name="Siniša Vuksan" userId="3af124f9-b8e7-46e3-9422-21ae1d17ac0b" providerId="ADAL" clId="{60404417-70EA-4562-99B0-FF0AA0CDD73A}" dt="2021-01-15T15:31:05.368" v="3192" actId="20577"/>
          <ac:spMkLst>
            <pc:docMk/>
            <pc:sldMk cId="2962092845" sldId="451"/>
            <ac:spMk id="7" creationId="{0256D9EB-C20B-45FA-9F3D-124012366C9E}"/>
          </ac:spMkLst>
        </pc:spChg>
        <pc:spChg chg="mod">
          <ac:chgData name="Siniša Vuksan" userId="3af124f9-b8e7-46e3-9422-21ae1d17ac0b" providerId="ADAL" clId="{60404417-70EA-4562-99B0-FF0AA0CDD73A}" dt="2021-01-15T15:40:18.524" v="3601" actId="1076"/>
          <ac:spMkLst>
            <pc:docMk/>
            <pc:sldMk cId="2962092845" sldId="451"/>
            <ac:spMk id="11" creationId="{EF11D8A2-6508-418F-8A4E-B3FB2118CF91}"/>
          </ac:spMkLst>
        </pc:spChg>
        <pc:spChg chg="mod">
          <ac:chgData name="Siniša Vuksan" userId="3af124f9-b8e7-46e3-9422-21ae1d17ac0b" providerId="ADAL" clId="{60404417-70EA-4562-99B0-FF0AA0CDD73A}" dt="2021-01-15T15:33:53.629" v="3313" actId="1035"/>
          <ac:spMkLst>
            <pc:docMk/>
            <pc:sldMk cId="2962092845" sldId="451"/>
            <ac:spMk id="12" creationId="{0939CBCC-0238-4436-8BD3-6A4CF1261000}"/>
          </ac:spMkLst>
        </pc:spChg>
        <pc:spChg chg="mod">
          <ac:chgData name="Siniša Vuksan" userId="3af124f9-b8e7-46e3-9422-21ae1d17ac0b" providerId="ADAL" clId="{60404417-70EA-4562-99B0-FF0AA0CDD73A}" dt="2021-01-15T15:35:01.359" v="3320" actId="1037"/>
          <ac:spMkLst>
            <pc:docMk/>
            <pc:sldMk cId="2962092845" sldId="451"/>
            <ac:spMk id="13" creationId="{6EE09758-545E-435C-801E-3F528D0E037E}"/>
          </ac:spMkLst>
        </pc:spChg>
        <pc:spChg chg="mod">
          <ac:chgData name="Siniša Vuksan" userId="3af124f9-b8e7-46e3-9422-21ae1d17ac0b" providerId="ADAL" clId="{60404417-70EA-4562-99B0-FF0AA0CDD73A}" dt="2021-01-15T15:35:12.885" v="3329" actId="1036"/>
          <ac:spMkLst>
            <pc:docMk/>
            <pc:sldMk cId="2962092845" sldId="451"/>
            <ac:spMk id="15" creationId="{3C7214EC-45A2-434B-BE1C-CDFDEE161C9C}"/>
          </ac:spMkLst>
        </pc:spChg>
        <pc:spChg chg="add del mod">
          <ac:chgData name="Siniša Vuksan" userId="3af124f9-b8e7-46e3-9422-21ae1d17ac0b" providerId="ADAL" clId="{60404417-70EA-4562-99B0-FF0AA0CDD73A}" dt="2021-01-15T15:40:13.096" v="3600" actId="478"/>
          <ac:spMkLst>
            <pc:docMk/>
            <pc:sldMk cId="2962092845" sldId="451"/>
            <ac:spMk id="16" creationId="{A2D684C7-E825-4DE0-8D10-2978DECEFBDA}"/>
          </ac:spMkLst>
        </pc:spChg>
        <pc:spChg chg="mod">
          <ac:chgData name="Siniša Vuksan" userId="3af124f9-b8e7-46e3-9422-21ae1d17ac0b" providerId="ADAL" clId="{60404417-70EA-4562-99B0-FF0AA0CDD73A}" dt="2021-01-15T15:35:23.375" v="3337" actId="1035"/>
          <ac:spMkLst>
            <pc:docMk/>
            <pc:sldMk cId="2962092845" sldId="451"/>
            <ac:spMk id="18" creationId="{B64B9BD0-282C-4ACE-A237-7FFF290F947E}"/>
          </ac:spMkLst>
        </pc:spChg>
        <pc:spChg chg="add del mod">
          <ac:chgData name="Siniša Vuksan" userId="3af124f9-b8e7-46e3-9422-21ae1d17ac0b" providerId="ADAL" clId="{60404417-70EA-4562-99B0-FF0AA0CDD73A}" dt="2021-01-15T15:35:29.466" v="3338" actId="1076"/>
          <ac:spMkLst>
            <pc:docMk/>
            <pc:sldMk cId="2962092845" sldId="451"/>
            <ac:spMk id="19" creationId="{4A7F4D4A-ECB3-45EF-A372-94D8FCFBE15C}"/>
          </ac:spMkLst>
        </pc:spChg>
        <pc:spChg chg="mod">
          <ac:chgData name="Siniša Vuksan" userId="3af124f9-b8e7-46e3-9422-21ae1d17ac0b" providerId="ADAL" clId="{60404417-70EA-4562-99B0-FF0AA0CDD73A}" dt="2021-01-15T15:35:35.347" v="3339" actId="1076"/>
          <ac:spMkLst>
            <pc:docMk/>
            <pc:sldMk cId="2962092845" sldId="451"/>
            <ac:spMk id="20" creationId="{FA8FC85D-C4FF-4A7D-A693-CD2728A09A1A}"/>
          </ac:spMkLst>
        </pc:spChg>
        <pc:spChg chg="add del">
          <ac:chgData name="Siniša Vuksan" userId="3af124f9-b8e7-46e3-9422-21ae1d17ac0b" providerId="ADAL" clId="{60404417-70EA-4562-99B0-FF0AA0CDD73A}" dt="2021-01-15T15:32:41.407" v="3295" actId="478"/>
          <ac:spMkLst>
            <pc:docMk/>
            <pc:sldMk cId="2962092845" sldId="451"/>
            <ac:spMk id="21" creationId="{9DEC4838-8474-4648-BA25-E64B910B6198}"/>
          </ac:spMkLst>
        </pc:spChg>
        <pc:spChg chg="add del">
          <ac:chgData name="Siniša Vuksan" userId="3af124f9-b8e7-46e3-9422-21ae1d17ac0b" providerId="ADAL" clId="{60404417-70EA-4562-99B0-FF0AA0CDD73A}" dt="2021-01-15T15:32:47.581" v="3298" actId="478"/>
          <ac:spMkLst>
            <pc:docMk/>
            <pc:sldMk cId="2962092845" sldId="451"/>
            <ac:spMk id="22" creationId="{4F4F23A6-432F-497D-B3A4-D2F041FC1C58}"/>
          </ac:spMkLst>
        </pc:spChg>
        <pc:picChg chg="add del mod">
          <ac:chgData name="Siniša Vuksan" userId="3af124f9-b8e7-46e3-9422-21ae1d17ac0b" providerId="ADAL" clId="{60404417-70EA-4562-99B0-FF0AA0CDD73A}" dt="2021-01-15T15:44:26.798" v="3763" actId="1076"/>
          <ac:picMkLst>
            <pc:docMk/>
            <pc:sldMk cId="2962092845" sldId="451"/>
            <ac:picMk id="3" creationId="{827941F6-3050-41A2-8779-DC0892E81E0B}"/>
          </ac:picMkLst>
        </pc:picChg>
        <pc:picChg chg="mod">
          <ac:chgData name="Siniša Vuksan" userId="3af124f9-b8e7-46e3-9422-21ae1d17ac0b" providerId="ADAL" clId="{60404417-70EA-4562-99B0-FF0AA0CDD73A}" dt="2021-01-15T15:31:34.683" v="3194" actId="14826"/>
          <ac:picMkLst>
            <pc:docMk/>
            <pc:sldMk cId="2962092845" sldId="451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60404417-70EA-4562-99B0-FF0AA0CDD73A}" dt="2021-01-15T15:41:33.803" v="3625"/>
        <pc:sldMkLst>
          <pc:docMk/>
          <pc:sldMk cId="1026067164" sldId="452"/>
        </pc:sldMkLst>
        <pc:spChg chg="del">
          <ac:chgData name="Siniša Vuksan" userId="3af124f9-b8e7-46e3-9422-21ae1d17ac0b" providerId="ADAL" clId="{60404417-70EA-4562-99B0-FF0AA0CDD73A}" dt="2021-01-15T15:40:23.453" v="3602" actId="478"/>
          <ac:spMkLst>
            <pc:docMk/>
            <pc:sldMk cId="1026067164" sldId="452"/>
            <ac:spMk id="11" creationId="{EF11D8A2-6508-418F-8A4E-B3FB2118CF91}"/>
          </ac:spMkLst>
        </pc:spChg>
        <pc:spChg chg="mod">
          <ac:chgData name="Siniša Vuksan" userId="3af124f9-b8e7-46e3-9422-21ae1d17ac0b" providerId="ADAL" clId="{60404417-70EA-4562-99B0-FF0AA0CDD73A}" dt="2021-01-15T15:40:47.006" v="3623" actId="27636"/>
          <ac:spMkLst>
            <pc:docMk/>
            <pc:sldMk cId="1026067164" sldId="452"/>
            <ac:spMk id="16" creationId="{A2D684C7-E825-4DE0-8D10-2978DECEFBDA}"/>
          </ac:spMkLst>
        </pc:spChg>
      </pc:sldChg>
      <pc:sldChg chg="modSp add modAnim">
        <pc:chgData name="Siniša Vuksan" userId="3af124f9-b8e7-46e3-9422-21ae1d17ac0b" providerId="ADAL" clId="{60404417-70EA-4562-99B0-FF0AA0CDD73A}" dt="2021-01-15T15:42:19.701" v="3692" actId="14100"/>
        <pc:sldMkLst>
          <pc:docMk/>
          <pc:sldMk cId="3923308619" sldId="453"/>
        </pc:sldMkLst>
        <pc:spChg chg="mod">
          <ac:chgData name="Siniša Vuksan" userId="3af124f9-b8e7-46e3-9422-21ae1d17ac0b" providerId="ADAL" clId="{60404417-70EA-4562-99B0-FF0AA0CDD73A}" dt="2021-01-15T15:42:19.701" v="3692" actId="14100"/>
          <ac:spMkLst>
            <pc:docMk/>
            <pc:sldMk cId="3923308619" sldId="453"/>
            <ac:spMk id="16" creationId="{A2D684C7-E825-4DE0-8D10-2978DECEFBDA}"/>
          </ac:spMkLst>
        </pc:spChg>
      </pc:sldChg>
      <pc:sldChg chg="addSp modSp add modAnim">
        <pc:chgData name="Siniša Vuksan" userId="3af124f9-b8e7-46e3-9422-21ae1d17ac0b" providerId="ADAL" clId="{60404417-70EA-4562-99B0-FF0AA0CDD73A}" dt="2021-01-15T15:48:09.678" v="3932" actId="1037"/>
        <pc:sldMkLst>
          <pc:docMk/>
          <pc:sldMk cId="1192686778" sldId="454"/>
        </pc:sldMkLst>
        <pc:spChg chg="add mod">
          <ac:chgData name="Siniša Vuksan" userId="3af124f9-b8e7-46e3-9422-21ae1d17ac0b" providerId="ADAL" clId="{60404417-70EA-4562-99B0-FF0AA0CDD73A}" dt="2021-01-15T15:46:12.586" v="3789" actId="14100"/>
          <ac:spMkLst>
            <pc:docMk/>
            <pc:sldMk cId="1192686778" sldId="454"/>
            <ac:spMk id="5" creationId="{7EFF38A0-CDE8-4B51-80CB-63FE498CEFA2}"/>
          </ac:spMkLst>
        </pc:spChg>
        <pc:spChg chg="mod">
          <ac:chgData name="Siniša Vuksan" userId="3af124f9-b8e7-46e3-9422-21ae1d17ac0b" providerId="ADAL" clId="{60404417-70EA-4562-99B0-FF0AA0CDD73A}" dt="2021-01-15T15:44:39.286" v="3766" actId="14100"/>
          <ac:spMkLst>
            <pc:docMk/>
            <pc:sldMk cId="1192686778" sldId="454"/>
            <ac:spMk id="6" creationId="{010AB125-9086-4261-98B4-FC5A0801347C}"/>
          </ac:spMkLst>
        </pc:spChg>
        <pc:spChg chg="add mod">
          <ac:chgData name="Siniša Vuksan" userId="3af124f9-b8e7-46e3-9422-21ae1d17ac0b" providerId="ADAL" clId="{60404417-70EA-4562-99B0-FF0AA0CDD73A}" dt="2021-01-15T15:46:24.974" v="3806" actId="20577"/>
          <ac:spMkLst>
            <pc:docMk/>
            <pc:sldMk cId="1192686778" sldId="454"/>
            <ac:spMk id="7" creationId="{9FC6704B-75AA-461A-A49C-26302B258DF3}"/>
          </ac:spMkLst>
        </pc:spChg>
        <pc:spChg chg="add mod">
          <ac:chgData name="Siniša Vuksan" userId="3af124f9-b8e7-46e3-9422-21ae1d17ac0b" providerId="ADAL" clId="{60404417-70EA-4562-99B0-FF0AA0CDD73A}" dt="2021-01-15T15:47:37.719" v="3897" actId="20577"/>
          <ac:spMkLst>
            <pc:docMk/>
            <pc:sldMk cId="1192686778" sldId="454"/>
            <ac:spMk id="8" creationId="{8A286BD4-72FC-46DD-9C3B-706005602237}"/>
          </ac:spMkLst>
        </pc:spChg>
        <pc:spChg chg="add mod">
          <ac:chgData name="Siniša Vuksan" userId="3af124f9-b8e7-46e3-9422-21ae1d17ac0b" providerId="ADAL" clId="{60404417-70EA-4562-99B0-FF0AA0CDD73A}" dt="2021-01-15T15:47:07.662" v="3856" actId="20577"/>
          <ac:spMkLst>
            <pc:docMk/>
            <pc:sldMk cId="1192686778" sldId="454"/>
            <ac:spMk id="9" creationId="{77B74056-1EAD-4A2D-A1A3-FF56A2D38D69}"/>
          </ac:spMkLst>
        </pc:spChg>
        <pc:spChg chg="add mod">
          <ac:chgData name="Siniša Vuksan" userId="3af124f9-b8e7-46e3-9422-21ae1d17ac0b" providerId="ADAL" clId="{60404417-70EA-4562-99B0-FF0AA0CDD73A}" dt="2021-01-15T15:47:20.838" v="3872" actId="20577"/>
          <ac:spMkLst>
            <pc:docMk/>
            <pc:sldMk cId="1192686778" sldId="454"/>
            <ac:spMk id="10" creationId="{00D43665-FC98-44A6-A70B-DC629655196A}"/>
          </ac:spMkLst>
        </pc:spChg>
        <pc:spChg chg="add mod">
          <ac:chgData name="Siniša Vuksan" userId="3af124f9-b8e7-46e3-9422-21ae1d17ac0b" providerId="ADAL" clId="{60404417-70EA-4562-99B0-FF0AA0CDD73A}" dt="2021-01-15T15:48:09.678" v="3932" actId="1037"/>
          <ac:spMkLst>
            <pc:docMk/>
            <pc:sldMk cId="1192686778" sldId="454"/>
            <ac:spMk id="11" creationId="{910E8296-3F91-460E-AD59-3CF6FA571AAB}"/>
          </ac:spMkLst>
        </pc:spChg>
        <pc:picChg chg="mod">
          <ac:chgData name="Siniša Vuksan" userId="3af124f9-b8e7-46e3-9422-21ae1d17ac0b" providerId="ADAL" clId="{60404417-70EA-4562-99B0-FF0AA0CDD73A}" dt="2021-01-15T15:45:48.137" v="3773" actId="1076"/>
          <ac:picMkLst>
            <pc:docMk/>
            <pc:sldMk cId="1192686778" sldId="454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5:44:31.263" v="3764" actId="14826"/>
          <ac:picMkLst>
            <pc:docMk/>
            <pc:sldMk cId="1192686778" sldId="454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60404417-70EA-4562-99B0-FF0AA0CDD73A}" dt="2021-01-15T15:53:32.226" v="4042" actId="20577"/>
        <pc:sldMkLst>
          <pc:docMk/>
          <pc:sldMk cId="1819275780" sldId="455"/>
        </pc:sldMkLst>
        <pc:spChg chg="del">
          <ac:chgData name="Siniša Vuksan" userId="3af124f9-b8e7-46e3-9422-21ae1d17ac0b" providerId="ADAL" clId="{60404417-70EA-4562-99B0-FF0AA0CDD73A}" dt="2021-01-15T15:52:08.397" v="4018" actId="478"/>
          <ac:spMkLst>
            <pc:docMk/>
            <pc:sldMk cId="1819275780" sldId="455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5:52:19.426" v="4021" actId="478"/>
          <ac:spMkLst>
            <pc:docMk/>
            <pc:sldMk cId="1819275780" sldId="455"/>
            <ac:spMk id="9" creationId="{DC38565F-6EB7-4666-B45F-09AD290F892F}"/>
          </ac:spMkLst>
        </pc:spChg>
        <pc:spChg chg="mod">
          <ac:chgData name="Siniša Vuksan" userId="3af124f9-b8e7-46e3-9422-21ae1d17ac0b" providerId="ADAL" clId="{60404417-70EA-4562-99B0-FF0AA0CDD73A}" dt="2021-01-15T15:53:32.226" v="4042" actId="20577"/>
          <ac:spMkLst>
            <pc:docMk/>
            <pc:sldMk cId="1819275780" sldId="455"/>
            <ac:spMk id="11" creationId="{EF11D8A2-6508-418F-8A4E-B3FB2118CF91}"/>
          </ac:spMkLst>
        </pc:spChg>
        <pc:picChg chg="mod">
          <ac:chgData name="Siniša Vuksan" userId="3af124f9-b8e7-46e3-9422-21ae1d17ac0b" providerId="ADAL" clId="{60404417-70EA-4562-99B0-FF0AA0CDD73A}" dt="2021-01-15T15:52:21.947" v="4022" actId="1076"/>
          <ac:picMkLst>
            <pc:docMk/>
            <pc:sldMk cId="1819275780" sldId="455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8609E70-B575-42A8-B4A1-CF14A32ED33D}"/>
    <pc:docChg chg="undo custSel addSld delSld modSld sldOrd">
      <pc:chgData name="Siniša Vuksan" userId="3af124f9-b8e7-46e3-9422-21ae1d17ac0b" providerId="ADAL" clId="{78609E70-B575-42A8-B4A1-CF14A32ED33D}" dt="2021-01-15T17:09:27.930" v="2149"/>
      <pc:docMkLst>
        <pc:docMk/>
      </pc:docMkLst>
      <pc:sldChg chg="modSp">
        <pc:chgData name="Siniša Vuksan" userId="3af124f9-b8e7-46e3-9422-21ae1d17ac0b" providerId="ADAL" clId="{78609E70-B575-42A8-B4A1-CF14A32ED33D}" dt="2021-01-15T15:54:42.964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8609E70-B575-42A8-B4A1-CF14A32ED33D}" dt="2021-01-15T15:54:42.964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78609E70-B575-42A8-B4A1-CF14A32ED33D}" dt="2021-01-15T15:54:46.231" v="16" actId="2696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78609E70-B575-42A8-B4A1-CF14A32ED33D}" dt="2021-01-15T15:54:47.408" v="17" actId="2696"/>
        <pc:sldMkLst>
          <pc:docMk/>
          <pc:sldMk cId="1167673325" sldId="300"/>
        </pc:sldMkLst>
      </pc:sldChg>
      <pc:sldChg chg="delSp modSp add delAnim">
        <pc:chgData name="Siniša Vuksan" userId="3af124f9-b8e7-46e3-9422-21ae1d17ac0b" providerId="ADAL" clId="{78609E70-B575-42A8-B4A1-CF14A32ED33D}" dt="2021-01-15T16:15:41.938" v="383" actId="20577"/>
        <pc:sldMkLst>
          <pc:docMk/>
          <pc:sldMk cId="2534990195" sldId="327"/>
        </pc:sldMkLst>
        <pc:spChg chg="mod">
          <ac:chgData name="Siniša Vuksan" userId="3af124f9-b8e7-46e3-9422-21ae1d17ac0b" providerId="ADAL" clId="{78609E70-B575-42A8-B4A1-CF14A32ED33D}" dt="2021-01-15T16:15:41.938" v="383" actId="20577"/>
          <ac:spMkLst>
            <pc:docMk/>
            <pc:sldMk cId="2534990195" sldId="327"/>
            <ac:spMk id="5" creationId="{B8A3143C-029E-40B5-BE16-112F882053E5}"/>
          </ac:spMkLst>
        </pc:spChg>
        <pc:spChg chg="del">
          <ac:chgData name="Siniša Vuksan" userId="3af124f9-b8e7-46e3-9422-21ae1d17ac0b" providerId="ADAL" clId="{78609E70-B575-42A8-B4A1-CF14A32ED33D}" dt="2021-01-15T16:15:23.753" v="381" actId="478"/>
          <ac:spMkLst>
            <pc:docMk/>
            <pc:sldMk cId="2534990195" sldId="327"/>
            <ac:spMk id="8" creationId="{48E272E9-A760-4D13-8896-022AF9A8C3C0}"/>
          </ac:spMkLst>
        </pc:spChg>
      </pc:sldChg>
      <pc:sldChg chg="del">
        <pc:chgData name="Siniša Vuksan" userId="3af124f9-b8e7-46e3-9422-21ae1d17ac0b" providerId="ADAL" clId="{78609E70-B575-42A8-B4A1-CF14A32ED33D}" dt="2021-01-15T17:03:41.646" v="1913" actId="2696"/>
        <pc:sldMkLst>
          <pc:docMk/>
          <pc:sldMk cId="2263245869" sldId="329"/>
        </pc:sldMkLst>
      </pc:sldChg>
      <pc:sldChg chg="addSp delSp modSp delAnim modAnim">
        <pc:chgData name="Siniša Vuksan" userId="3af124f9-b8e7-46e3-9422-21ae1d17ac0b" providerId="ADAL" clId="{78609E70-B575-42A8-B4A1-CF14A32ED33D}" dt="2021-01-15T16:32:02.520" v="818"/>
        <pc:sldMkLst>
          <pc:docMk/>
          <pc:sldMk cId="386841859" sldId="436"/>
        </pc:sldMkLst>
        <pc:spChg chg="mod">
          <ac:chgData name="Siniša Vuksan" userId="3af124f9-b8e7-46e3-9422-21ae1d17ac0b" providerId="ADAL" clId="{78609E70-B575-42A8-B4A1-CF14A32ED33D}" dt="2021-01-15T16:01:57.757" v="106" actId="2763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78609E70-B575-42A8-B4A1-CF14A32ED33D}" dt="2021-01-15T15:55:17.818" v="19" actId="20577"/>
          <ac:spMkLst>
            <pc:docMk/>
            <pc:sldMk cId="386841859" sldId="436"/>
            <ac:spMk id="7" creationId="{0256D9EB-C20B-45FA-9F3D-124012366C9E}"/>
          </ac:spMkLst>
        </pc:spChg>
        <pc:spChg chg="del mod">
          <ac:chgData name="Siniša Vuksan" userId="3af124f9-b8e7-46e3-9422-21ae1d17ac0b" providerId="ADAL" clId="{78609E70-B575-42A8-B4A1-CF14A32ED33D}" dt="2021-01-15T16:01:46.234" v="99" actId="478"/>
          <ac:spMkLst>
            <pc:docMk/>
            <pc:sldMk cId="386841859" sldId="436"/>
            <ac:spMk id="9" creationId="{8486D2A1-1A1D-4F81-AD96-A31FD4BA98EC}"/>
          </ac:spMkLst>
        </pc:spChg>
        <pc:spChg chg="mod">
          <ac:chgData name="Siniša Vuksan" userId="3af124f9-b8e7-46e3-9422-21ae1d17ac0b" providerId="ADAL" clId="{78609E70-B575-42A8-B4A1-CF14A32ED33D}" dt="2021-01-15T16:05:48.254" v="261" actId="20577"/>
          <ac:spMkLst>
            <pc:docMk/>
            <pc:sldMk cId="386841859" sldId="436"/>
            <ac:spMk id="10" creationId="{A492F1F3-9211-4AB7-BF4C-4050DD0C9DE1}"/>
          </ac:spMkLst>
        </pc:spChg>
        <pc:spChg chg="add del mod">
          <ac:chgData name="Siniša Vuksan" userId="3af124f9-b8e7-46e3-9422-21ae1d17ac0b" providerId="ADAL" clId="{78609E70-B575-42A8-B4A1-CF14A32ED33D}" dt="2021-01-15T16:05:52.464" v="262" actId="478"/>
          <ac:spMkLst>
            <pc:docMk/>
            <pc:sldMk cId="386841859" sldId="436"/>
            <ac:spMk id="11" creationId="{EA126C32-1FC2-4439-9EB0-8BDEC2D2BD96}"/>
          </ac:spMkLst>
        </pc:spChg>
        <pc:picChg chg="mod">
          <ac:chgData name="Siniša Vuksan" userId="3af124f9-b8e7-46e3-9422-21ae1d17ac0b" providerId="ADAL" clId="{78609E70-B575-42A8-B4A1-CF14A32ED33D}" dt="2021-01-15T16:01:50.541" v="100" actId="14100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78609E70-B575-42A8-B4A1-CF14A32ED33D}" dt="2021-01-15T16:05:35.485" v="227" actId="14100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78609E70-B575-42A8-B4A1-CF14A32ED33D}" dt="2021-01-15T15:55:15.076" v="18" actId="1482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8609E70-B575-42A8-B4A1-CF14A32ED33D}" dt="2021-01-15T16:07:38.634" v="277" actId="1076"/>
          <ac:picMkLst>
            <pc:docMk/>
            <pc:sldMk cId="386841859" sldId="436"/>
            <ac:picMk id="5" creationId="{611F42F8-0762-4E7F-889C-BAFE11E4FD6B}"/>
          </ac:picMkLst>
        </pc:picChg>
        <pc:picChg chg="add mod">
          <ac:chgData name="Siniša Vuksan" userId="3af124f9-b8e7-46e3-9422-21ae1d17ac0b" providerId="ADAL" clId="{78609E70-B575-42A8-B4A1-CF14A32ED33D}" dt="2021-01-15T16:07:11.924" v="275" actId="688"/>
          <ac:picMkLst>
            <pc:docMk/>
            <pc:sldMk cId="386841859" sldId="436"/>
            <ac:picMk id="12" creationId="{447EA19E-CCA9-4FE3-8306-6B23551AE622}"/>
          </ac:picMkLst>
        </pc:picChg>
      </pc:sldChg>
      <pc:sldChg chg="del">
        <pc:chgData name="Siniša Vuksan" userId="3af124f9-b8e7-46e3-9422-21ae1d17ac0b" providerId="ADAL" clId="{78609E70-B575-42A8-B4A1-CF14A32ED33D}" dt="2021-01-15T17:03:33.789" v="1908" actId="2696"/>
        <pc:sldMkLst>
          <pc:docMk/>
          <pc:sldMk cId="2414150277" sldId="438"/>
        </pc:sldMkLst>
      </pc:sldChg>
      <pc:sldChg chg="addSp modSp modAnim">
        <pc:chgData name="Siniša Vuksan" userId="3af124f9-b8e7-46e3-9422-21ae1d17ac0b" providerId="ADAL" clId="{78609E70-B575-42A8-B4A1-CF14A32ED33D}" dt="2021-01-15T16:13:48.410" v="379" actId="1076"/>
        <pc:sldMkLst>
          <pc:docMk/>
          <pc:sldMk cId="369717677" sldId="440"/>
        </pc:sldMkLst>
        <pc:spChg chg="mod">
          <ac:chgData name="Siniša Vuksan" userId="3af124f9-b8e7-46e3-9422-21ae1d17ac0b" providerId="ADAL" clId="{78609E70-B575-42A8-B4A1-CF14A32ED33D}" dt="2021-01-15T16:10:50.158" v="347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Vuksan" userId="3af124f9-b8e7-46e3-9422-21ae1d17ac0b" providerId="ADAL" clId="{78609E70-B575-42A8-B4A1-CF14A32ED33D}" dt="2021-01-15T16:12:50.233" v="374" actId="1076"/>
          <ac:spMkLst>
            <pc:docMk/>
            <pc:sldMk cId="369717677" sldId="440"/>
            <ac:spMk id="7" creationId="{D42AD780-1F41-4CC2-9395-D577F55D1B3C}"/>
          </ac:spMkLst>
        </pc:spChg>
        <pc:spChg chg="add mod">
          <ac:chgData name="Siniša Vuksan" userId="3af124f9-b8e7-46e3-9422-21ae1d17ac0b" providerId="ADAL" clId="{78609E70-B575-42A8-B4A1-CF14A32ED33D}" dt="2021-01-15T16:13:02.468" v="375" actId="1076"/>
          <ac:spMkLst>
            <pc:docMk/>
            <pc:sldMk cId="369717677" sldId="440"/>
            <ac:spMk id="8" creationId="{A9D3333B-C167-4A3E-BA78-DC93EB684C25}"/>
          </ac:spMkLst>
        </pc:spChg>
        <pc:spChg chg="add mod">
          <ac:chgData name="Siniša Vuksan" userId="3af124f9-b8e7-46e3-9422-21ae1d17ac0b" providerId="ADAL" clId="{78609E70-B575-42A8-B4A1-CF14A32ED33D}" dt="2021-01-15T16:12:13.734" v="365" actId="1036"/>
          <ac:spMkLst>
            <pc:docMk/>
            <pc:sldMk cId="369717677" sldId="440"/>
            <ac:spMk id="9" creationId="{1E4A4DD1-CD73-4E4D-B737-C133195BB205}"/>
          </ac:spMkLst>
        </pc:spChg>
        <pc:spChg chg="add mod">
          <ac:chgData name="Siniša Vuksan" userId="3af124f9-b8e7-46e3-9422-21ae1d17ac0b" providerId="ADAL" clId="{78609E70-B575-42A8-B4A1-CF14A32ED33D}" dt="2021-01-15T16:13:17.498" v="376" actId="1076"/>
          <ac:spMkLst>
            <pc:docMk/>
            <pc:sldMk cId="369717677" sldId="440"/>
            <ac:spMk id="10" creationId="{939E9366-DD18-4CD7-9F5C-FAF9610AD69D}"/>
          </ac:spMkLst>
        </pc:spChg>
        <pc:spChg chg="add mod">
          <ac:chgData name="Siniša Vuksan" userId="3af124f9-b8e7-46e3-9422-21ae1d17ac0b" providerId="ADAL" clId="{78609E70-B575-42A8-B4A1-CF14A32ED33D}" dt="2021-01-15T16:13:32.104" v="377" actId="1076"/>
          <ac:spMkLst>
            <pc:docMk/>
            <pc:sldMk cId="369717677" sldId="440"/>
            <ac:spMk id="11" creationId="{96A66547-0EC5-4F6C-9586-DBBBC203CB3A}"/>
          </ac:spMkLst>
        </pc:spChg>
        <pc:spChg chg="add mod">
          <ac:chgData name="Siniša Vuksan" userId="3af124f9-b8e7-46e3-9422-21ae1d17ac0b" providerId="ADAL" clId="{78609E70-B575-42A8-B4A1-CF14A32ED33D}" dt="2021-01-15T16:13:42.905" v="378" actId="1076"/>
          <ac:spMkLst>
            <pc:docMk/>
            <pc:sldMk cId="369717677" sldId="440"/>
            <ac:spMk id="12" creationId="{63C8C762-32DB-4F4C-AC3A-B5D694C80326}"/>
          </ac:spMkLst>
        </pc:spChg>
        <pc:spChg chg="add mod">
          <ac:chgData name="Siniša Vuksan" userId="3af124f9-b8e7-46e3-9422-21ae1d17ac0b" providerId="ADAL" clId="{78609E70-B575-42A8-B4A1-CF14A32ED33D}" dt="2021-01-15T16:13:48.410" v="379" actId="1076"/>
          <ac:spMkLst>
            <pc:docMk/>
            <pc:sldMk cId="369717677" sldId="440"/>
            <ac:spMk id="13" creationId="{04DAF22E-A794-4C5A-8F8C-9C19E973F234}"/>
          </ac:spMkLst>
        </pc:spChg>
        <pc:picChg chg="mod">
          <ac:chgData name="Siniša Vuksan" userId="3af124f9-b8e7-46e3-9422-21ae1d17ac0b" providerId="ADAL" clId="{78609E70-B575-42A8-B4A1-CF14A32ED33D}" dt="2021-01-15T16:10:54.580" v="348" actId="1076"/>
          <ac:picMkLst>
            <pc:docMk/>
            <pc:sldMk cId="369717677" sldId="44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8609E70-B575-42A8-B4A1-CF14A32ED33D}" dt="2021-01-15T16:11:05.033" v="350" actId="1076"/>
          <ac:picMkLst>
            <pc:docMk/>
            <pc:sldMk cId="369717677" sldId="440"/>
            <ac:picMk id="3" creationId="{CB9D8C78-4B8F-48E2-A7F3-DDA84141A0F9}"/>
          </ac:picMkLst>
        </pc:picChg>
      </pc:sldChg>
      <pc:sldChg chg="modSp add ord">
        <pc:chgData name="Siniša Vuksan" userId="3af124f9-b8e7-46e3-9422-21ae1d17ac0b" providerId="ADAL" clId="{78609E70-B575-42A8-B4A1-CF14A32ED33D}" dt="2021-01-15T16:53:22.904" v="1441" actId="20577"/>
        <pc:sldMkLst>
          <pc:docMk/>
          <pc:sldMk cId="1448836093" sldId="444"/>
        </pc:sldMkLst>
        <pc:spChg chg="mod">
          <ac:chgData name="Siniša Vuksan" userId="3af124f9-b8e7-46e3-9422-21ae1d17ac0b" providerId="ADAL" clId="{78609E70-B575-42A8-B4A1-CF14A32ED33D}" dt="2021-01-15T16:53:22.904" v="144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">
        <pc:chgData name="Siniša Vuksan" userId="3af124f9-b8e7-46e3-9422-21ae1d17ac0b" providerId="ADAL" clId="{78609E70-B575-42A8-B4A1-CF14A32ED33D}" dt="2021-01-15T17:03:45.047" v="1919" actId="2696"/>
        <pc:sldMkLst>
          <pc:docMk/>
          <pc:sldMk cId="3332873491" sldId="445"/>
        </pc:sldMkLst>
      </pc:sldChg>
      <pc:sldChg chg="del">
        <pc:chgData name="Siniša Vuksan" userId="3af124f9-b8e7-46e3-9422-21ae1d17ac0b" providerId="ADAL" clId="{78609E70-B575-42A8-B4A1-CF14A32ED33D}" dt="2021-01-15T17:03:34.890" v="1909" actId="2696"/>
        <pc:sldMkLst>
          <pc:docMk/>
          <pc:sldMk cId="3106549385" sldId="446"/>
        </pc:sldMkLst>
      </pc:sldChg>
      <pc:sldChg chg="del">
        <pc:chgData name="Siniša Vuksan" userId="3af124f9-b8e7-46e3-9422-21ae1d17ac0b" providerId="ADAL" clId="{78609E70-B575-42A8-B4A1-CF14A32ED33D}" dt="2021-01-15T17:03:35.732" v="1910" actId="2696"/>
        <pc:sldMkLst>
          <pc:docMk/>
          <pc:sldMk cId="1937281159" sldId="447"/>
        </pc:sldMkLst>
      </pc:sldChg>
      <pc:sldChg chg="del">
        <pc:chgData name="Siniša Vuksan" userId="3af124f9-b8e7-46e3-9422-21ae1d17ac0b" providerId="ADAL" clId="{78609E70-B575-42A8-B4A1-CF14A32ED33D}" dt="2021-01-15T17:03:36.875" v="1911" actId="2696"/>
        <pc:sldMkLst>
          <pc:docMk/>
          <pc:sldMk cId="1926975758" sldId="448"/>
        </pc:sldMkLst>
      </pc:sldChg>
      <pc:sldChg chg="del">
        <pc:chgData name="Siniša Vuksan" userId="3af124f9-b8e7-46e3-9422-21ae1d17ac0b" providerId="ADAL" clId="{78609E70-B575-42A8-B4A1-CF14A32ED33D}" dt="2021-01-15T17:03:38.007" v="1912" actId="2696"/>
        <pc:sldMkLst>
          <pc:docMk/>
          <pc:sldMk cId="380552721" sldId="449"/>
        </pc:sldMkLst>
      </pc:sldChg>
      <pc:sldChg chg="del">
        <pc:chgData name="Siniša Vuksan" userId="3af124f9-b8e7-46e3-9422-21ae1d17ac0b" providerId="ADAL" clId="{78609E70-B575-42A8-B4A1-CF14A32ED33D}" dt="2021-01-15T17:03:42.556" v="1914" actId="2696"/>
        <pc:sldMkLst>
          <pc:docMk/>
          <pc:sldMk cId="1496696948" sldId="450"/>
        </pc:sldMkLst>
      </pc:sldChg>
      <pc:sldChg chg="del">
        <pc:chgData name="Siniša Vuksan" userId="3af124f9-b8e7-46e3-9422-21ae1d17ac0b" providerId="ADAL" clId="{78609E70-B575-42A8-B4A1-CF14A32ED33D}" dt="2021-01-15T17:03:43.497" v="1915" actId="2696"/>
        <pc:sldMkLst>
          <pc:docMk/>
          <pc:sldMk cId="2962092845" sldId="451"/>
        </pc:sldMkLst>
      </pc:sldChg>
      <pc:sldChg chg="del">
        <pc:chgData name="Siniša Vuksan" userId="3af124f9-b8e7-46e3-9422-21ae1d17ac0b" providerId="ADAL" clId="{78609E70-B575-42A8-B4A1-CF14A32ED33D}" dt="2021-01-15T17:03:43.965" v="1916" actId="2696"/>
        <pc:sldMkLst>
          <pc:docMk/>
          <pc:sldMk cId="1026067164" sldId="452"/>
        </pc:sldMkLst>
      </pc:sldChg>
      <pc:sldChg chg="del">
        <pc:chgData name="Siniša Vuksan" userId="3af124f9-b8e7-46e3-9422-21ae1d17ac0b" providerId="ADAL" clId="{78609E70-B575-42A8-B4A1-CF14A32ED33D}" dt="2021-01-15T17:03:44.349" v="1917" actId="2696"/>
        <pc:sldMkLst>
          <pc:docMk/>
          <pc:sldMk cId="3923308619" sldId="453"/>
        </pc:sldMkLst>
      </pc:sldChg>
      <pc:sldChg chg="del">
        <pc:chgData name="Siniša Vuksan" userId="3af124f9-b8e7-46e3-9422-21ae1d17ac0b" providerId="ADAL" clId="{78609E70-B575-42A8-B4A1-CF14A32ED33D}" dt="2021-01-15T17:03:44.718" v="1918" actId="2696"/>
        <pc:sldMkLst>
          <pc:docMk/>
          <pc:sldMk cId="1192686778" sldId="454"/>
        </pc:sldMkLst>
      </pc:sldChg>
      <pc:sldChg chg="del">
        <pc:chgData name="Siniša Vuksan" userId="3af124f9-b8e7-46e3-9422-21ae1d17ac0b" providerId="ADAL" clId="{78609E70-B575-42A8-B4A1-CF14A32ED33D}" dt="2021-01-15T17:03:45.409" v="1920" actId="2696"/>
        <pc:sldMkLst>
          <pc:docMk/>
          <pc:sldMk cId="1819275780" sldId="455"/>
        </pc:sldMkLst>
      </pc:sldChg>
      <pc:sldChg chg="delSp modSp add ord delAnim modAnim">
        <pc:chgData name="Siniša Vuksan" userId="3af124f9-b8e7-46e3-9422-21ae1d17ac0b" providerId="ADAL" clId="{78609E70-B575-42A8-B4A1-CF14A32ED33D}" dt="2021-01-15T16:32:57.170" v="822"/>
        <pc:sldMkLst>
          <pc:docMk/>
          <pc:sldMk cId="838583886" sldId="456"/>
        </pc:sldMkLst>
        <pc:spChg chg="mod">
          <ac:chgData name="Siniša Vuksan" userId="3af124f9-b8e7-46e3-9422-21ae1d17ac0b" providerId="ADAL" clId="{78609E70-B575-42A8-B4A1-CF14A32ED33D}" dt="2021-01-15T16:19:59.919" v="586" actId="255"/>
          <ac:spMkLst>
            <pc:docMk/>
            <pc:sldMk cId="838583886" sldId="456"/>
            <ac:spMk id="6" creationId="{010AB125-9086-4261-98B4-FC5A0801347C}"/>
          </ac:spMkLst>
        </pc:spChg>
        <pc:spChg chg="mod">
          <ac:chgData name="Siniša Vuksan" userId="3af124f9-b8e7-46e3-9422-21ae1d17ac0b" providerId="ADAL" clId="{78609E70-B575-42A8-B4A1-CF14A32ED33D}" dt="2021-01-15T16:19:48.649" v="585" actId="1076"/>
          <ac:spMkLst>
            <pc:docMk/>
            <pc:sldMk cId="838583886" sldId="456"/>
            <ac:spMk id="7" creationId="{0256D9EB-C20B-45FA-9F3D-124012366C9E}"/>
          </ac:spMkLst>
        </pc:spChg>
        <pc:spChg chg="del">
          <ac:chgData name="Siniša Vuksan" userId="3af124f9-b8e7-46e3-9422-21ae1d17ac0b" providerId="ADAL" clId="{78609E70-B575-42A8-B4A1-CF14A32ED33D}" dt="2021-01-15T16:16:14.336" v="411" actId="478"/>
          <ac:spMkLst>
            <pc:docMk/>
            <pc:sldMk cId="838583886" sldId="456"/>
            <ac:spMk id="10" creationId="{A492F1F3-9211-4AB7-BF4C-4050DD0C9DE1}"/>
          </ac:spMkLst>
        </pc:spChg>
        <pc:picChg chg="mod">
          <ac:chgData name="Siniša Vuksan" userId="3af124f9-b8e7-46e3-9422-21ae1d17ac0b" providerId="ADAL" clId="{78609E70-B575-42A8-B4A1-CF14A32ED33D}" dt="2021-01-15T16:18:05.446" v="506" actId="1076"/>
          <ac:picMkLst>
            <pc:docMk/>
            <pc:sldMk cId="838583886" sldId="456"/>
            <ac:picMk id="2" creationId="{79AB126F-5218-4223-8FB3-6BD5D18FF2B3}"/>
          </ac:picMkLst>
        </pc:picChg>
        <pc:picChg chg="del">
          <ac:chgData name="Siniša Vuksan" userId="3af124f9-b8e7-46e3-9422-21ae1d17ac0b" providerId="ADAL" clId="{78609E70-B575-42A8-B4A1-CF14A32ED33D}" dt="2021-01-15T16:16:12.349" v="410" actId="478"/>
          <ac:picMkLst>
            <pc:docMk/>
            <pc:sldMk cId="838583886" sldId="456"/>
            <ac:picMk id="3" creationId="{F729F179-47B6-4650-BBC4-F414687941C1}"/>
          </ac:picMkLst>
        </pc:picChg>
        <pc:picChg chg="del">
          <ac:chgData name="Siniša Vuksan" userId="3af124f9-b8e7-46e3-9422-21ae1d17ac0b" providerId="ADAL" clId="{78609E70-B575-42A8-B4A1-CF14A32ED33D}" dt="2021-01-15T16:16:15.191" v="412" actId="478"/>
          <ac:picMkLst>
            <pc:docMk/>
            <pc:sldMk cId="838583886" sldId="456"/>
            <ac:picMk id="5" creationId="{611F42F8-0762-4E7F-889C-BAFE11E4FD6B}"/>
          </ac:picMkLst>
        </pc:picChg>
        <pc:picChg chg="del">
          <ac:chgData name="Siniša Vuksan" userId="3af124f9-b8e7-46e3-9422-21ae1d17ac0b" providerId="ADAL" clId="{78609E70-B575-42A8-B4A1-CF14A32ED33D}" dt="2021-01-15T16:16:10.523" v="409" actId="478"/>
          <ac:picMkLst>
            <pc:docMk/>
            <pc:sldMk cId="838583886" sldId="456"/>
            <ac:picMk id="12" creationId="{447EA19E-CCA9-4FE3-8306-6B23551AE622}"/>
          </ac:picMkLst>
        </pc:picChg>
      </pc:sldChg>
      <pc:sldChg chg="addSp delSp modSp new add ord modAnim">
        <pc:chgData name="Siniša Vuksan" userId="3af124f9-b8e7-46e3-9422-21ae1d17ac0b" providerId="ADAL" clId="{78609E70-B575-42A8-B4A1-CF14A32ED33D}" dt="2021-01-15T17:09:27.930" v="2149"/>
        <pc:sldMkLst>
          <pc:docMk/>
          <pc:sldMk cId="2775388723" sldId="457"/>
        </pc:sldMkLst>
        <pc:spChg chg="del">
          <ac:chgData name="Siniša Vuksan" userId="3af124f9-b8e7-46e3-9422-21ae1d17ac0b" providerId="ADAL" clId="{78609E70-B575-42A8-B4A1-CF14A32ED33D}" dt="2021-01-15T16:24:24.714" v="589" actId="478"/>
          <ac:spMkLst>
            <pc:docMk/>
            <pc:sldMk cId="2775388723" sldId="457"/>
            <ac:spMk id="2" creationId="{2250B799-BE1A-402C-9F4D-11A457AEFFB8}"/>
          </ac:spMkLst>
        </pc:spChg>
        <pc:spChg chg="del">
          <ac:chgData name="Siniša Vuksan" userId="3af124f9-b8e7-46e3-9422-21ae1d17ac0b" providerId="ADAL" clId="{78609E70-B575-42A8-B4A1-CF14A32ED33D}" dt="2021-01-15T16:24:26.824" v="590" actId="478"/>
          <ac:spMkLst>
            <pc:docMk/>
            <pc:sldMk cId="2775388723" sldId="457"/>
            <ac:spMk id="3" creationId="{14902FEC-DE51-44F3-B513-0592D7AEBB54}"/>
          </ac:spMkLst>
        </pc:spChg>
        <pc:spChg chg="add mod">
          <ac:chgData name="Siniša Vuksan" userId="3af124f9-b8e7-46e3-9422-21ae1d17ac0b" providerId="ADAL" clId="{78609E70-B575-42A8-B4A1-CF14A32ED33D}" dt="2021-01-15T17:09:04.828" v="2145" actId="1076"/>
          <ac:spMkLst>
            <pc:docMk/>
            <pc:sldMk cId="2775388723" sldId="457"/>
            <ac:spMk id="5" creationId="{CA8BFE18-882C-4989-B367-6DF484755222}"/>
          </ac:spMkLst>
        </pc:spChg>
        <pc:spChg chg="add mod">
          <ac:chgData name="Siniša Vuksan" userId="3af124f9-b8e7-46e3-9422-21ae1d17ac0b" providerId="ADAL" clId="{78609E70-B575-42A8-B4A1-CF14A32ED33D}" dt="2021-01-15T17:08:54.504" v="2143" actId="1076"/>
          <ac:spMkLst>
            <pc:docMk/>
            <pc:sldMk cId="2775388723" sldId="457"/>
            <ac:spMk id="6" creationId="{9DBB5F75-7210-4D4D-8375-2505D9E2B8BB}"/>
          </ac:spMkLst>
        </pc:spChg>
        <pc:picChg chg="add mod">
          <ac:chgData name="Siniša Vuksan" userId="3af124f9-b8e7-46e3-9422-21ae1d17ac0b" providerId="ADAL" clId="{78609E70-B575-42A8-B4A1-CF14A32ED33D}" dt="2021-01-15T17:08:27.410" v="2102" actId="1076"/>
          <ac:picMkLst>
            <pc:docMk/>
            <pc:sldMk cId="2775388723" sldId="457"/>
            <ac:picMk id="4" creationId="{A801643D-2418-49D0-BC4A-6B25B19A31F7}"/>
          </ac:picMkLst>
        </pc:picChg>
      </pc:sldChg>
      <pc:sldChg chg="addSp delSp modSp add delAnim modAnim">
        <pc:chgData name="Siniša Vuksan" userId="3af124f9-b8e7-46e3-9422-21ae1d17ac0b" providerId="ADAL" clId="{78609E70-B575-42A8-B4A1-CF14A32ED33D}" dt="2021-01-15T16:33:48.281" v="824" actId="14826"/>
        <pc:sldMkLst>
          <pc:docMk/>
          <pc:sldMk cId="2201686215" sldId="458"/>
        </pc:sldMkLst>
        <pc:spChg chg="mod">
          <ac:chgData name="Siniša Vuksan" userId="3af124f9-b8e7-46e3-9422-21ae1d17ac0b" providerId="ADAL" clId="{78609E70-B575-42A8-B4A1-CF14A32ED33D}" dt="2021-01-15T16:28:38.751" v="734" actId="1076"/>
          <ac:spMkLst>
            <pc:docMk/>
            <pc:sldMk cId="2201686215" sldId="458"/>
            <ac:spMk id="6" creationId="{010AB125-9086-4261-98B4-FC5A0801347C}"/>
          </ac:spMkLst>
        </pc:spChg>
        <pc:spChg chg="mod">
          <ac:chgData name="Siniša Vuksan" userId="3af124f9-b8e7-46e3-9422-21ae1d17ac0b" providerId="ADAL" clId="{78609E70-B575-42A8-B4A1-CF14A32ED33D}" dt="2021-01-15T16:31:36.504" v="817" actId="20577"/>
          <ac:spMkLst>
            <pc:docMk/>
            <pc:sldMk cId="2201686215" sldId="458"/>
            <ac:spMk id="7" creationId="{0256D9EB-C20B-45FA-9F3D-124012366C9E}"/>
          </ac:spMkLst>
        </pc:spChg>
        <pc:spChg chg="mod">
          <ac:chgData name="Siniša Vuksan" userId="3af124f9-b8e7-46e3-9422-21ae1d17ac0b" providerId="ADAL" clId="{78609E70-B575-42A8-B4A1-CF14A32ED33D}" dt="2021-01-15T16:30:57.357" v="809" actId="14100"/>
          <ac:spMkLst>
            <pc:docMk/>
            <pc:sldMk cId="2201686215" sldId="458"/>
            <ac:spMk id="10" creationId="{A492F1F3-9211-4AB7-BF4C-4050DD0C9DE1}"/>
          </ac:spMkLst>
        </pc:spChg>
        <pc:picChg chg="mod">
          <ac:chgData name="Siniša Vuksan" userId="3af124f9-b8e7-46e3-9422-21ae1d17ac0b" providerId="ADAL" clId="{78609E70-B575-42A8-B4A1-CF14A32ED33D}" dt="2021-01-15T16:28:40.637" v="735" actId="1076"/>
          <ac:picMkLst>
            <pc:docMk/>
            <pc:sldMk cId="2201686215" sldId="4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78609E70-B575-42A8-B4A1-CF14A32ED33D}" dt="2021-01-15T16:31:07.473" v="812" actId="1076"/>
          <ac:picMkLst>
            <pc:docMk/>
            <pc:sldMk cId="2201686215" sldId="458"/>
            <ac:picMk id="3" creationId="{F729F179-47B6-4650-BBC4-F414687941C1}"/>
          </ac:picMkLst>
        </pc:picChg>
        <pc:picChg chg="mod">
          <ac:chgData name="Siniša Vuksan" userId="3af124f9-b8e7-46e3-9422-21ae1d17ac0b" providerId="ADAL" clId="{78609E70-B575-42A8-B4A1-CF14A32ED33D}" dt="2021-01-15T16:33:48.281" v="824" actId="14826"/>
          <ac:picMkLst>
            <pc:docMk/>
            <pc:sldMk cId="2201686215" sldId="458"/>
            <ac:picMk id="4" creationId="{1B2619D9-4F98-4A11-8FFE-57C7EB1F529A}"/>
          </ac:picMkLst>
        </pc:picChg>
        <pc:picChg chg="del">
          <ac:chgData name="Siniša Vuksan" userId="3af124f9-b8e7-46e3-9422-21ae1d17ac0b" providerId="ADAL" clId="{78609E70-B575-42A8-B4A1-CF14A32ED33D}" dt="2021-01-15T16:29:58.182" v="741" actId="478"/>
          <ac:picMkLst>
            <pc:docMk/>
            <pc:sldMk cId="2201686215" sldId="458"/>
            <ac:picMk id="5" creationId="{611F42F8-0762-4E7F-889C-BAFE11E4FD6B}"/>
          </ac:picMkLst>
        </pc:picChg>
        <pc:picChg chg="add mod">
          <ac:chgData name="Siniša Vuksan" userId="3af124f9-b8e7-46e3-9422-21ae1d17ac0b" providerId="ADAL" clId="{78609E70-B575-42A8-B4A1-CF14A32ED33D}" dt="2021-01-15T16:31:18.410" v="814" actId="208"/>
          <ac:picMkLst>
            <pc:docMk/>
            <pc:sldMk cId="2201686215" sldId="458"/>
            <ac:picMk id="8" creationId="{22B855EE-3194-46CB-93D3-1B353D6B1C4E}"/>
          </ac:picMkLst>
        </pc:picChg>
        <pc:picChg chg="del">
          <ac:chgData name="Siniša Vuksan" userId="3af124f9-b8e7-46e3-9422-21ae1d17ac0b" providerId="ADAL" clId="{78609E70-B575-42A8-B4A1-CF14A32ED33D}" dt="2021-01-15T16:27:34.972" v="614" actId="478"/>
          <ac:picMkLst>
            <pc:docMk/>
            <pc:sldMk cId="2201686215" sldId="458"/>
            <ac:picMk id="12" creationId="{447EA19E-CCA9-4FE3-8306-6B23551AE622}"/>
          </ac:picMkLst>
        </pc:picChg>
      </pc:sldChg>
      <pc:sldChg chg="addSp delSp modSp new add del ord modAnim">
        <pc:chgData name="Siniša Vuksan" userId="3af124f9-b8e7-46e3-9422-21ae1d17ac0b" providerId="ADAL" clId="{78609E70-B575-42A8-B4A1-CF14A32ED33D}" dt="2021-01-15T16:51:10.874" v="1430" actId="2696"/>
        <pc:sldMkLst>
          <pc:docMk/>
          <pc:sldMk cId="4280417590" sldId="459"/>
        </pc:sldMkLst>
        <pc:spChg chg="del">
          <ac:chgData name="Siniša Vuksan" userId="3af124f9-b8e7-46e3-9422-21ae1d17ac0b" providerId="ADAL" clId="{78609E70-B575-42A8-B4A1-CF14A32ED33D}" dt="2021-01-15T16:36:13.806" v="829" actId="478"/>
          <ac:spMkLst>
            <pc:docMk/>
            <pc:sldMk cId="4280417590" sldId="459"/>
            <ac:spMk id="2" creationId="{976552E3-1D31-4D89-9F75-D269778792B3}"/>
          </ac:spMkLst>
        </pc:spChg>
        <pc:spChg chg="del">
          <ac:chgData name="Siniša Vuksan" userId="3af124f9-b8e7-46e3-9422-21ae1d17ac0b" providerId="ADAL" clId="{78609E70-B575-42A8-B4A1-CF14A32ED33D}" dt="2021-01-15T16:36:15.176" v="830" actId="478"/>
          <ac:spMkLst>
            <pc:docMk/>
            <pc:sldMk cId="4280417590" sldId="459"/>
            <ac:spMk id="3" creationId="{20124C61-A46A-4E72-AF02-D1C470BD7DA1}"/>
          </ac:spMkLst>
        </pc:spChg>
        <pc:spChg chg="add mod">
          <ac:chgData name="Siniša Vuksan" userId="3af124f9-b8e7-46e3-9422-21ae1d17ac0b" providerId="ADAL" clId="{78609E70-B575-42A8-B4A1-CF14A32ED33D}" dt="2021-01-15T16:47:07.774" v="1366" actId="20577"/>
          <ac:spMkLst>
            <pc:docMk/>
            <pc:sldMk cId="4280417590" sldId="459"/>
            <ac:spMk id="4" creationId="{401401A6-2D77-488A-BA55-74287C8FDAA4}"/>
          </ac:spMkLst>
        </pc:spChg>
      </pc:sldChg>
      <pc:sldChg chg="add del">
        <pc:chgData name="Siniša Vuksan" userId="3af124f9-b8e7-46e3-9422-21ae1d17ac0b" providerId="ADAL" clId="{78609E70-B575-42A8-B4A1-CF14A32ED33D}" dt="2021-01-15T17:07:46.260" v="2070" actId="2696"/>
        <pc:sldMkLst>
          <pc:docMk/>
          <pc:sldMk cId="3209505630" sldId="460"/>
        </pc:sldMkLst>
      </pc:sldChg>
      <pc:sldChg chg="addSp delSp modSp add ord delAnim modAnim">
        <pc:chgData name="Siniša Vuksan" userId="3af124f9-b8e7-46e3-9422-21ae1d17ac0b" providerId="ADAL" clId="{78609E70-B575-42A8-B4A1-CF14A32ED33D}" dt="2021-01-15T16:43:19.668" v="1158"/>
        <pc:sldMkLst>
          <pc:docMk/>
          <pc:sldMk cId="683072097" sldId="461"/>
        </pc:sldMkLst>
        <pc:spChg chg="mod">
          <ac:chgData name="Siniša Vuksan" userId="3af124f9-b8e7-46e3-9422-21ae1d17ac0b" providerId="ADAL" clId="{78609E70-B575-42A8-B4A1-CF14A32ED33D}" dt="2021-01-15T16:36:37.499" v="834" actId="20577"/>
          <ac:spMkLst>
            <pc:docMk/>
            <pc:sldMk cId="683072097" sldId="461"/>
            <ac:spMk id="7" creationId="{0256D9EB-C20B-45FA-9F3D-124012366C9E}"/>
          </ac:spMkLst>
        </pc:spChg>
        <pc:spChg chg="mod">
          <ac:chgData name="Siniša Vuksan" userId="3af124f9-b8e7-46e3-9422-21ae1d17ac0b" providerId="ADAL" clId="{78609E70-B575-42A8-B4A1-CF14A32ED33D}" dt="2021-01-15T16:38:47.310" v="931" actId="14100"/>
          <ac:spMkLst>
            <pc:docMk/>
            <pc:sldMk cId="683072097" sldId="461"/>
            <ac:spMk id="8" creationId="{3F78CB02-FC75-44F9-993A-F46B14060D86}"/>
          </ac:spMkLst>
        </pc:spChg>
        <pc:spChg chg="add mod">
          <ac:chgData name="Siniša Vuksan" userId="3af124f9-b8e7-46e3-9422-21ae1d17ac0b" providerId="ADAL" clId="{78609E70-B575-42A8-B4A1-CF14A32ED33D}" dt="2021-01-15T16:39:24.894" v="946" actId="20577"/>
          <ac:spMkLst>
            <pc:docMk/>
            <pc:sldMk cId="683072097" sldId="461"/>
            <ac:spMk id="9" creationId="{A4CC3E70-DA0E-43BA-B0DE-CBC56786B430}"/>
          </ac:spMkLst>
        </pc:spChg>
        <pc:spChg chg="add del">
          <ac:chgData name="Siniša Vuksan" userId="3af124f9-b8e7-46e3-9422-21ae1d17ac0b" providerId="ADAL" clId="{78609E70-B575-42A8-B4A1-CF14A32ED33D}" dt="2021-01-15T16:39:33.508" v="948" actId="478"/>
          <ac:spMkLst>
            <pc:docMk/>
            <pc:sldMk cId="683072097" sldId="461"/>
            <ac:spMk id="10" creationId="{099698F9-AF3A-4672-9213-2F07C3668030}"/>
          </ac:spMkLst>
        </pc:spChg>
        <pc:spChg chg="add mod">
          <ac:chgData name="Siniša Vuksan" userId="3af124f9-b8e7-46e3-9422-21ae1d17ac0b" providerId="ADAL" clId="{78609E70-B575-42A8-B4A1-CF14A32ED33D}" dt="2021-01-15T16:39:58.392" v="959" actId="20577"/>
          <ac:spMkLst>
            <pc:docMk/>
            <pc:sldMk cId="683072097" sldId="461"/>
            <ac:spMk id="11" creationId="{2E58097E-A675-48C2-A4C4-086754E3BEBF}"/>
          </ac:spMkLst>
        </pc:spChg>
        <pc:spChg chg="add mod">
          <ac:chgData name="Siniša Vuksan" userId="3af124f9-b8e7-46e3-9422-21ae1d17ac0b" providerId="ADAL" clId="{78609E70-B575-42A8-B4A1-CF14A32ED33D}" dt="2021-01-15T16:40:32.786" v="978" actId="1038"/>
          <ac:spMkLst>
            <pc:docMk/>
            <pc:sldMk cId="683072097" sldId="461"/>
            <ac:spMk id="12" creationId="{5BE4E0BC-3636-4C62-A9FA-D91583612C6B}"/>
          </ac:spMkLst>
        </pc:spChg>
        <pc:spChg chg="mod">
          <ac:chgData name="Siniša Vuksan" userId="3af124f9-b8e7-46e3-9422-21ae1d17ac0b" providerId="ADAL" clId="{78609E70-B575-42A8-B4A1-CF14A32ED33D}" dt="2021-01-15T16:39:12.924" v="938" actId="1076"/>
          <ac:spMkLst>
            <pc:docMk/>
            <pc:sldMk cId="683072097" sldId="461"/>
            <ac:spMk id="14" creationId="{FC264BE8-0BA8-4F56-B1B2-C7642C313C7D}"/>
          </ac:spMkLst>
        </pc:spChg>
        <pc:spChg chg="mod">
          <ac:chgData name="Siniša Vuksan" userId="3af124f9-b8e7-46e3-9422-21ae1d17ac0b" providerId="ADAL" clId="{78609E70-B575-42A8-B4A1-CF14A32ED33D}" dt="2021-01-15T16:42:53.950" v="1152" actId="20577"/>
          <ac:spMkLst>
            <pc:docMk/>
            <pc:sldMk cId="683072097" sldId="461"/>
            <ac:spMk id="16" creationId="{1FFA048D-3C06-411F-97D1-0527022C6F29}"/>
          </ac:spMkLst>
        </pc:spChg>
        <pc:spChg chg="del">
          <ac:chgData name="Siniša Vuksan" userId="3af124f9-b8e7-46e3-9422-21ae1d17ac0b" providerId="ADAL" clId="{78609E70-B575-42A8-B4A1-CF14A32ED33D}" dt="2021-01-15T16:38:15.308" v="921" actId="478"/>
          <ac:spMkLst>
            <pc:docMk/>
            <pc:sldMk cId="683072097" sldId="461"/>
            <ac:spMk id="17" creationId="{EA20E0CE-0EED-44D0-BBF1-13F182604E49}"/>
          </ac:spMkLst>
        </pc:spChg>
        <pc:picChg chg="mod">
          <ac:chgData name="Siniša Vuksan" userId="3af124f9-b8e7-46e3-9422-21ae1d17ac0b" providerId="ADAL" clId="{78609E70-B575-42A8-B4A1-CF14A32ED33D}" dt="2021-01-15T16:38:41.494" v="929" actId="1076"/>
          <ac:picMkLst>
            <pc:docMk/>
            <pc:sldMk cId="683072097" sldId="461"/>
            <ac:picMk id="2" creationId="{79AB126F-5218-4223-8FB3-6BD5D18FF2B3}"/>
          </ac:picMkLst>
        </pc:picChg>
        <pc:picChg chg="mod">
          <ac:chgData name="Siniša Vuksan" userId="3af124f9-b8e7-46e3-9422-21ae1d17ac0b" providerId="ADAL" clId="{78609E70-B575-42A8-B4A1-CF14A32ED33D}" dt="2021-01-15T16:37:05.549" v="835" actId="14826"/>
          <ac:picMkLst>
            <pc:docMk/>
            <pc:sldMk cId="683072097" sldId="461"/>
            <ac:picMk id="4" creationId="{1B2619D9-4F98-4A11-8FFE-57C7EB1F529A}"/>
          </ac:picMkLst>
        </pc:picChg>
      </pc:sldChg>
      <pc:sldChg chg="addSp delSp modSp add delAnim modAnim">
        <pc:chgData name="Siniša Vuksan" userId="3af124f9-b8e7-46e3-9422-21ae1d17ac0b" providerId="ADAL" clId="{78609E70-B575-42A8-B4A1-CF14A32ED33D}" dt="2021-01-15T16:50:38.183" v="1429" actId="1076"/>
        <pc:sldMkLst>
          <pc:docMk/>
          <pc:sldMk cId="3880289149" sldId="462"/>
        </pc:sldMkLst>
        <pc:spChg chg="mod">
          <ac:chgData name="Siniša Vuksan" userId="3af124f9-b8e7-46e3-9422-21ae1d17ac0b" providerId="ADAL" clId="{78609E70-B575-42A8-B4A1-CF14A32ED33D}" dt="2021-01-15T16:50:35.463" v="1428" actId="20577"/>
          <ac:spMkLst>
            <pc:docMk/>
            <pc:sldMk cId="3880289149" sldId="462"/>
            <ac:spMk id="6" creationId="{010AB125-9086-4261-98B4-FC5A0801347C}"/>
          </ac:spMkLst>
        </pc:spChg>
        <pc:spChg chg="mod">
          <ac:chgData name="Siniša Vuksan" userId="3af124f9-b8e7-46e3-9422-21ae1d17ac0b" providerId="ADAL" clId="{78609E70-B575-42A8-B4A1-CF14A32ED33D}" dt="2021-01-15T16:50:05.416" v="1409" actId="20577"/>
          <ac:spMkLst>
            <pc:docMk/>
            <pc:sldMk cId="3880289149" sldId="462"/>
            <ac:spMk id="7" creationId="{0256D9EB-C20B-45FA-9F3D-124012366C9E}"/>
          </ac:spMkLst>
        </pc:spChg>
        <pc:spChg chg="add del mod">
          <ac:chgData name="Siniša Vuksan" userId="3af124f9-b8e7-46e3-9422-21ae1d17ac0b" providerId="ADAL" clId="{78609E70-B575-42A8-B4A1-CF14A32ED33D}" dt="2021-01-15T16:45:30.441" v="1178" actId="21"/>
          <ac:spMkLst>
            <pc:docMk/>
            <pc:sldMk cId="3880289149" sldId="462"/>
            <ac:spMk id="9" creationId="{E43C3B41-38EC-4172-AAC5-CBE5BBE24CAB}"/>
          </ac:spMkLst>
        </pc:spChg>
        <pc:spChg chg="del">
          <ac:chgData name="Siniša Vuksan" userId="3af124f9-b8e7-46e3-9422-21ae1d17ac0b" providerId="ADAL" clId="{78609E70-B575-42A8-B4A1-CF14A32ED33D}" dt="2021-01-15T16:48:57.358" v="1387" actId="478"/>
          <ac:spMkLst>
            <pc:docMk/>
            <pc:sldMk cId="3880289149" sldId="462"/>
            <ac:spMk id="10" creationId="{A492F1F3-9211-4AB7-BF4C-4050DD0C9DE1}"/>
          </ac:spMkLst>
        </pc:spChg>
        <pc:spChg chg="add mod ord">
          <ac:chgData name="Siniša Vuksan" userId="3af124f9-b8e7-46e3-9422-21ae1d17ac0b" providerId="ADAL" clId="{78609E70-B575-42A8-B4A1-CF14A32ED33D}" dt="2021-01-15T16:48:14.099" v="1384" actId="167"/>
          <ac:spMkLst>
            <pc:docMk/>
            <pc:sldMk cId="3880289149" sldId="462"/>
            <ac:spMk id="11" creationId="{EE25ABE1-0518-43EE-9FD7-6CEE7C3F5613}"/>
          </ac:spMkLst>
        </pc:spChg>
        <pc:picChg chg="mod">
          <ac:chgData name="Siniša Vuksan" userId="3af124f9-b8e7-46e3-9422-21ae1d17ac0b" providerId="ADAL" clId="{78609E70-B575-42A8-B4A1-CF14A32ED33D}" dt="2021-01-15T16:50:38.183" v="1429" actId="1076"/>
          <ac:picMkLst>
            <pc:docMk/>
            <pc:sldMk cId="3880289149" sldId="462"/>
            <ac:picMk id="2" creationId="{79AB126F-5218-4223-8FB3-6BD5D18FF2B3}"/>
          </ac:picMkLst>
        </pc:picChg>
        <pc:picChg chg="del">
          <ac:chgData name="Siniša Vuksan" userId="3af124f9-b8e7-46e3-9422-21ae1d17ac0b" providerId="ADAL" clId="{78609E70-B575-42A8-B4A1-CF14A32ED33D}" dt="2021-01-15T16:48:55.602" v="1386" actId="478"/>
          <ac:picMkLst>
            <pc:docMk/>
            <pc:sldMk cId="3880289149" sldId="462"/>
            <ac:picMk id="3" creationId="{F729F179-47B6-4650-BBC4-F414687941C1}"/>
          </ac:picMkLst>
        </pc:picChg>
        <pc:picChg chg="ord">
          <ac:chgData name="Siniša Vuksan" userId="3af124f9-b8e7-46e3-9422-21ae1d17ac0b" providerId="ADAL" clId="{78609E70-B575-42A8-B4A1-CF14A32ED33D}" dt="2021-01-15T16:48:03.958" v="1382" actId="166"/>
          <ac:picMkLst>
            <pc:docMk/>
            <pc:sldMk cId="3880289149" sldId="462"/>
            <ac:picMk id="4" creationId="{1B2619D9-4F98-4A11-8FFE-57C7EB1F529A}"/>
          </ac:picMkLst>
        </pc:picChg>
        <pc:picChg chg="del">
          <ac:chgData name="Siniša Vuksan" userId="3af124f9-b8e7-46e3-9422-21ae1d17ac0b" providerId="ADAL" clId="{78609E70-B575-42A8-B4A1-CF14A32ED33D}" dt="2021-01-15T16:48:58.073" v="1388" actId="478"/>
          <ac:picMkLst>
            <pc:docMk/>
            <pc:sldMk cId="3880289149" sldId="462"/>
            <ac:picMk id="8" creationId="{22B855EE-3194-46CB-93D3-1B353D6B1C4E}"/>
          </ac:picMkLst>
        </pc:picChg>
      </pc:sldChg>
      <pc:sldChg chg="add del">
        <pc:chgData name="Siniša Vuksan" userId="3af124f9-b8e7-46e3-9422-21ae1d17ac0b" providerId="ADAL" clId="{78609E70-B575-42A8-B4A1-CF14A32ED33D}" dt="2021-01-15T17:07:45.331" v="2069" actId="2696"/>
        <pc:sldMkLst>
          <pc:docMk/>
          <pc:sldMk cId="3855375057" sldId="463"/>
        </pc:sldMkLst>
      </pc:sldChg>
      <pc:sldChg chg="addSp delSp modSp add ord delAnim modAnim">
        <pc:chgData name="Siniša Vuksan" userId="3af124f9-b8e7-46e3-9422-21ae1d17ac0b" providerId="ADAL" clId="{78609E70-B575-42A8-B4A1-CF14A32ED33D}" dt="2021-01-15T17:03:04.040" v="1907" actId="14100"/>
        <pc:sldMkLst>
          <pc:docMk/>
          <pc:sldMk cId="1172790997" sldId="464"/>
        </pc:sldMkLst>
        <pc:spChg chg="mod">
          <ac:chgData name="Siniša Vuksan" userId="3af124f9-b8e7-46e3-9422-21ae1d17ac0b" providerId="ADAL" clId="{78609E70-B575-42A8-B4A1-CF14A32ED33D}" dt="2021-01-15T16:57:10.123" v="1571" actId="20577"/>
          <ac:spMkLst>
            <pc:docMk/>
            <pc:sldMk cId="1172790997" sldId="464"/>
            <ac:spMk id="6" creationId="{010AB125-9086-4261-98B4-FC5A0801347C}"/>
          </ac:spMkLst>
        </pc:spChg>
        <pc:spChg chg="mod">
          <ac:chgData name="Siniša Vuksan" userId="3af124f9-b8e7-46e3-9422-21ae1d17ac0b" providerId="ADAL" clId="{78609E70-B575-42A8-B4A1-CF14A32ED33D}" dt="2021-01-15T16:55:53.273" v="1459" actId="20577"/>
          <ac:spMkLst>
            <pc:docMk/>
            <pc:sldMk cId="1172790997" sldId="464"/>
            <ac:spMk id="7" creationId="{0256D9EB-C20B-45FA-9F3D-124012366C9E}"/>
          </ac:spMkLst>
        </pc:spChg>
        <pc:spChg chg="add mod">
          <ac:chgData name="Siniša Vuksan" userId="3af124f9-b8e7-46e3-9422-21ae1d17ac0b" providerId="ADAL" clId="{78609E70-B575-42A8-B4A1-CF14A32ED33D}" dt="2021-01-15T16:59:32.773" v="1707" actId="20577"/>
          <ac:spMkLst>
            <pc:docMk/>
            <pc:sldMk cId="1172790997" sldId="464"/>
            <ac:spMk id="8" creationId="{4DF2220C-C567-4CB4-8129-C7B8A0E59B1C}"/>
          </ac:spMkLst>
        </pc:spChg>
        <pc:spChg chg="add mod">
          <ac:chgData name="Siniša Vuksan" userId="3af124f9-b8e7-46e3-9422-21ae1d17ac0b" providerId="ADAL" clId="{78609E70-B575-42A8-B4A1-CF14A32ED33D}" dt="2021-01-15T16:58:28.190" v="1650" actId="20577"/>
          <ac:spMkLst>
            <pc:docMk/>
            <pc:sldMk cId="1172790997" sldId="464"/>
            <ac:spMk id="9" creationId="{89D8459C-BB52-4BF0-815B-75144147329B}"/>
          </ac:spMkLst>
        </pc:spChg>
        <pc:spChg chg="add mod">
          <ac:chgData name="Siniša Vuksan" userId="3af124f9-b8e7-46e3-9422-21ae1d17ac0b" providerId="ADAL" clId="{78609E70-B575-42A8-B4A1-CF14A32ED33D}" dt="2021-01-15T16:58:54.454" v="1691" actId="20577"/>
          <ac:spMkLst>
            <pc:docMk/>
            <pc:sldMk cId="1172790997" sldId="464"/>
            <ac:spMk id="10" creationId="{E57F9122-EB24-43ED-99C1-F23E9EF23328}"/>
          </ac:spMkLst>
        </pc:spChg>
        <pc:spChg chg="add del mod">
          <ac:chgData name="Siniša Vuksan" userId="3af124f9-b8e7-46e3-9422-21ae1d17ac0b" providerId="ADAL" clId="{78609E70-B575-42A8-B4A1-CF14A32ED33D}" dt="2021-01-15T16:59:18.572" v="1702" actId="478"/>
          <ac:spMkLst>
            <pc:docMk/>
            <pc:sldMk cId="1172790997" sldId="464"/>
            <ac:spMk id="12" creationId="{010986CB-BBF5-439F-9D58-84045A266CC2}"/>
          </ac:spMkLst>
        </pc:spChg>
        <pc:spChg chg="add mod">
          <ac:chgData name="Siniša Vuksan" userId="3af124f9-b8e7-46e3-9422-21ae1d17ac0b" providerId="ADAL" clId="{78609E70-B575-42A8-B4A1-CF14A32ED33D}" dt="2021-01-15T16:59:46.542" v="1735" actId="20577"/>
          <ac:spMkLst>
            <pc:docMk/>
            <pc:sldMk cId="1172790997" sldId="464"/>
            <ac:spMk id="13" creationId="{8C4AD561-3202-4BA9-AD5B-BE1DB9B1756C}"/>
          </ac:spMkLst>
        </pc:spChg>
        <pc:spChg chg="add mod">
          <ac:chgData name="Siniša Vuksan" userId="3af124f9-b8e7-46e3-9422-21ae1d17ac0b" providerId="ADAL" clId="{78609E70-B575-42A8-B4A1-CF14A32ED33D}" dt="2021-01-15T17:00:12.902" v="1774" actId="20577"/>
          <ac:spMkLst>
            <pc:docMk/>
            <pc:sldMk cId="1172790997" sldId="464"/>
            <ac:spMk id="14" creationId="{5C5304E3-D88E-4B45-8BA3-5B26278DAA3C}"/>
          </ac:spMkLst>
        </pc:spChg>
        <pc:spChg chg="add del mod">
          <ac:chgData name="Siniša Vuksan" userId="3af124f9-b8e7-46e3-9422-21ae1d17ac0b" providerId="ADAL" clId="{78609E70-B575-42A8-B4A1-CF14A32ED33D}" dt="2021-01-15T17:01:59.782" v="1900" actId="478"/>
          <ac:spMkLst>
            <pc:docMk/>
            <pc:sldMk cId="1172790997" sldId="464"/>
            <ac:spMk id="15" creationId="{08A3044A-86F4-41A9-B73E-325F19BCF18A}"/>
          </ac:spMkLst>
        </pc:spChg>
        <pc:spChg chg="add del mod">
          <ac:chgData name="Siniša Vuksan" userId="3af124f9-b8e7-46e3-9422-21ae1d17ac0b" providerId="ADAL" clId="{78609E70-B575-42A8-B4A1-CF14A32ED33D}" dt="2021-01-15T17:01:55.808" v="1899" actId="478"/>
          <ac:spMkLst>
            <pc:docMk/>
            <pc:sldMk cId="1172790997" sldId="464"/>
            <ac:spMk id="16" creationId="{D8934EFC-8CE9-4B77-AEFC-14DDDDBF3288}"/>
          </ac:spMkLst>
        </pc:spChg>
        <pc:spChg chg="add mod">
          <ac:chgData name="Siniša Vuksan" userId="3af124f9-b8e7-46e3-9422-21ae1d17ac0b" providerId="ADAL" clId="{78609E70-B575-42A8-B4A1-CF14A32ED33D}" dt="2021-01-15T17:03:04.040" v="1907" actId="14100"/>
          <ac:spMkLst>
            <pc:docMk/>
            <pc:sldMk cId="1172790997" sldId="464"/>
            <ac:spMk id="17" creationId="{49E798E6-3FF3-41D7-91EB-4980E663CA0C}"/>
          </ac:spMkLst>
        </pc:spChg>
        <pc:picChg chg="mod">
          <ac:chgData name="Siniša Vuksan" userId="3af124f9-b8e7-46e3-9422-21ae1d17ac0b" providerId="ADAL" clId="{78609E70-B575-42A8-B4A1-CF14A32ED33D}" dt="2021-01-15T16:57:13.313" v="1572" actId="1076"/>
          <ac:picMkLst>
            <pc:docMk/>
            <pc:sldMk cId="1172790997" sldId="464"/>
            <ac:picMk id="2" creationId="{79AB126F-5218-4223-8FB3-6BD5D18FF2B3}"/>
          </ac:picMkLst>
        </pc:picChg>
      </pc:sldChg>
      <pc:sldChg chg="addSp delSp modSp add delAnim modAnim">
        <pc:chgData name="Siniša Vuksan" userId="3af124f9-b8e7-46e3-9422-21ae1d17ac0b" providerId="ADAL" clId="{78609E70-B575-42A8-B4A1-CF14A32ED33D}" dt="2021-01-15T17:07:42.656" v="2068"/>
        <pc:sldMkLst>
          <pc:docMk/>
          <pc:sldMk cId="1261790497" sldId="465"/>
        </pc:sldMkLst>
        <pc:spChg chg="mod">
          <ac:chgData name="Siniša Vuksan" userId="3af124f9-b8e7-46e3-9422-21ae1d17ac0b" providerId="ADAL" clId="{78609E70-B575-42A8-B4A1-CF14A32ED33D}" dt="2021-01-15T17:04:42.753" v="2005" actId="20577"/>
          <ac:spMkLst>
            <pc:docMk/>
            <pc:sldMk cId="1261790497" sldId="465"/>
            <ac:spMk id="8" creationId="{3F78CB02-FC75-44F9-993A-F46B14060D86}"/>
          </ac:spMkLst>
        </pc:spChg>
        <pc:spChg chg="mod">
          <ac:chgData name="Siniša Vuksan" userId="3af124f9-b8e7-46e3-9422-21ae1d17ac0b" providerId="ADAL" clId="{78609E70-B575-42A8-B4A1-CF14A32ED33D}" dt="2021-01-15T17:06:02.042" v="2026"/>
          <ac:spMkLst>
            <pc:docMk/>
            <pc:sldMk cId="1261790497" sldId="465"/>
            <ac:spMk id="9" creationId="{A4CC3E70-DA0E-43BA-B0DE-CBC56786B430}"/>
          </ac:spMkLst>
        </pc:spChg>
        <pc:spChg chg="del">
          <ac:chgData name="Siniša Vuksan" userId="3af124f9-b8e7-46e3-9422-21ae1d17ac0b" providerId="ADAL" clId="{78609E70-B575-42A8-B4A1-CF14A32ED33D}" dt="2021-01-15T17:05:11.549" v="2023" actId="478"/>
          <ac:spMkLst>
            <pc:docMk/>
            <pc:sldMk cId="1261790497" sldId="465"/>
            <ac:spMk id="11" creationId="{2E58097E-A675-48C2-A4C4-086754E3BEBF}"/>
          </ac:spMkLst>
        </pc:spChg>
        <pc:spChg chg="del">
          <ac:chgData name="Siniša Vuksan" userId="3af124f9-b8e7-46e3-9422-21ae1d17ac0b" providerId="ADAL" clId="{78609E70-B575-42A8-B4A1-CF14A32ED33D}" dt="2021-01-15T17:05:12.990" v="2024" actId="478"/>
          <ac:spMkLst>
            <pc:docMk/>
            <pc:sldMk cId="1261790497" sldId="465"/>
            <ac:spMk id="12" creationId="{5BE4E0BC-3636-4C62-A9FA-D91583612C6B}"/>
          </ac:spMkLst>
        </pc:spChg>
        <pc:spChg chg="add mod">
          <ac:chgData name="Siniša Vuksan" userId="3af124f9-b8e7-46e3-9422-21ae1d17ac0b" providerId="ADAL" clId="{78609E70-B575-42A8-B4A1-CF14A32ED33D}" dt="2021-01-15T17:06:54.362" v="2055"/>
          <ac:spMkLst>
            <pc:docMk/>
            <pc:sldMk cId="1261790497" sldId="465"/>
            <ac:spMk id="13" creationId="{7E4367E3-1AA7-4E54-BB3B-18BA91A843CC}"/>
          </ac:spMkLst>
        </pc:spChg>
        <pc:spChg chg="mod">
          <ac:chgData name="Siniša Vuksan" userId="3af124f9-b8e7-46e3-9422-21ae1d17ac0b" providerId="ADAL" clId="{78609E70-B575-42A8-B4A1-CF14A32ED33D}" dt="2021-01-15T17:06:11.583" v="2042" actId="20577"/>
          <ac:spMkLst>
            <pc:docMk/>
            <pc:sldMk cId="1261790497" sldId="465"/>
            <ac:spMk id="14" creationId="{FC264BE8-0BA8-4F56-B1B2-C7642C313C7D}"/>
          </ac:spMkLst>
        </pc:spChg>
        <pc:spChg chg="add mod">
          <ac:chgData name="Siniša Vuksan" userId="3af124f9-b8e7-46e3-9422-21ae1d17ac0b" providerId="ADAL" clId="{78609E70-B575-42A8-B4A1-CF14A32ED33D}" dt="2021-01-15T17:07:04.054" v="2056"/>
          <ac:spMkLst>
            <pc:docMk/>
            <pc:sldMk cId="1261790497" sldId="465"/>
            <ac:spMk id="15" creationId="{87863D5A-41A7-4882-AD28-9981618D2DF9}"/>
          </ac:spMkLst>
        </pc:spChg>
        <pc:spChg chg="del mod">
          <ac:chgData name="Siniša Vuksan" userId="3af124f9-b8e7-46e3-9422-21ae1d17ac0b" providerId="ADAL" clId="{78609E70-B575-42A8-B4A1-CF14A32ED33D}" dt="2021-01-15T17:06:18.982" v="2044" actId="478"/>
          <ac:spMkLst>
            <pc:docMk/>
            <pc:sldMk cId="1261790497" sldId="465"/>
            <ac:spMk id="16" creationId="{1FFA048D-3C06-411F-97D1-0527022C6F29}"/>
          </ac:spMkLst>
        </pc:spChg>
        <pc:spChg chg="add mod">
          <ac:chgData name="Siniša Vuksan" userId="3af124f9-b8e7-46e3-9422-21ae1d17ac0b" providerId="ADAL" clId="{78609E70-B575-42A8-B4A1-CF14A32ED33D}" dt="2021-01-15T17:07:21.115" v="2066"/>
          <ac:spMkLst>
            <pc:docMk/>
            <pc:sldMk cId="1261790497" sldId="465"/>
            <ac:spMk id="17" creationId="{0B2477A3-7F60-4C05-9561-C55AEB0ED9B2}"/>
          </ac:spMkLst>
        </pc:spChg>
        <pc:spChg chg="add mod">
          <ac:chgData name="Siniša Vuksan" userId="3af124f9-b8e7-46e3-9422-21ae1d17ac0b" providerId="ADAL" clId="{78609E70-B575-42A8-B4A1-CF14A32ED33D}" dt="2021-01-15T17:07:31.055" v="2067"/>
          <ac:spMkLst>
            <pc:docMk/>
            <pc:sldMk cId="1261790497" sldId="465"/>
            <ac:spMk id="18" creationId="{48C4D0E8-F4F9-4964-BE03-AF6CB85241DF}"/>
          </ac:spMkLst>
        </pc:spChg>
        <pc:spChg chg="add mod">
          <ac:chgData name="Siniša Vuksan" userId="3af124f9-b8e7-46e3-9422-21ae1d17ac0b" providerId="ADAL" clId="{78609E70-B575-42A8-B4A1-CF14A32ED33D}" dt="2021-01-15T17:07:42.656" v="2068"/>
          <ac:spMkLst>
            <pc:docMk/>
            <pc:sldMk cId="1261790497" sldId="465"/>
            <ac:spMk id="19" creationId="{1E7C3169-D08E-4AB1-8073-63CDEAD0D0AB}"/>
          </ac:spMkLst>
        </pc:spChg>
        <pc:picChg chg="mod">
          <ac:chgData name="Siniša Vuksan" userId="3af124f9-b8e7-46e3-9422-21ae1d17ac0b" providerId="ADAL" clId="{78609E70-B575-42A8-B4A1-CF14A32ED33D}" dt="2021-01-15T17:04:12.425" v="1922" actId="14826"/>
          <ac:picMkLst>
            <pc:docMk/>
            <pc:sldMk cId="1261790497" sldId="465"/>
            <ac:picMk id="2" creationId="{79AB126F-5218-4223-8FB3-6BD5D18FF2B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15.1.2021.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35/568/33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e-sfera.hr/dodatni-digitalni-sadrzaji/c03d3cc4-b2e9-477d-abe9-69a07acdb8d6/assets/audio/15_u4__l2_world_in_numbers_1.mp3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c03d3cc4-b2e9-477d-abe9-69a07acdb8d6/assets/audio/15_u4__l2_world_in_numbers_1.mp3" TargetMode="Externa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03d3cc4-b2e9-477d-abe9-69a07acdb8d6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Earth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Matters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World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in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numbers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E25ABE1-0518-43EE-9FD7-6CEE7C3F5613}"/>
              </a:ext>
            </a:extLst>
          </p:cNvPr>
          <p:cNvSpPr txBox="1">
            <a:spLocks/>
          </p:cNvSpPr>
          <p:nvPr/>
        </p:nvSpPr>
        <p:spPr>
          <a:xfrm>
            <a:off x="1" y="1530395"/>
            <a:ext cx="5113972" cy="4351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ever</a:t>
            </a:r>
            <a:r>
              <a:rPr lang="hr-HR" sz="2000" b="1" dirty="0"/>
              <a:t> </a:t>
            </a:r>
            <a:r>
              <a:rPr lang="hr-HR" sz="2000" b="1" dirty="0" err="1"/>
              <a:t>heard</a:t>
            </a:r>
            <a:r>
              <a:rPr lang="hr-HR" sz="2000" b="1" dirty="0"/>
              <a:t> </a:t>
            </a:r>
            <a:r>
              <a:rPr lang="en-US" sz="2000" b="1" dirty="0"/>
              <a:t>about The</a:t>
            </a:r>
            <a:r>
              <a:rPr lang="hr-HR" sz="2000" b="1" dirty="0"/>
              <a:t> </a:t>
            </a:r>
            <a:r>
              <a:rPr lang="en-US" sz="2000" b="1" dirty="0"/>
              <a:t>Guinness’ Book of World Records. </a:t>
            </a:r>
            <a:br>
              <a:rPr lang="hr-HR" sz="2000" i="1" dirty="0"/>
            </a:br>
            <a:r>
              <a:rPr lang="hr-HR" sz="2000" i="1" dirty="0"/>
              <a:t>Jesi li ikad čuo za </a:t>
            </a:r>
            <a:r>
              <a:rPr lang="hr-HR" sz="2000" i="1" dirty="0" err="1"/>
              <a:t>Guinnessovu</a:t>
            </a:r>
            <a:r>
              <a:rPr lang="hr-HR" sz="2000" i="1" dirty="0"/>
              <a:t> knjigu rekorda?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kind of</a:t>
            </a:r>
            <a:r>
              <a:rPr lang="hr-HR" sz="2000" b="1" dirty="0"/>
              <a:t> </a:t>
            </a:r>
            <a:r>
              <a:rPr lang="en-US" sz="2000" b="1" dirty="0"/>
              <a:t>a book is it? </a:t>
            </a:r>
            <a:br>
              <a:rPr lang="hr-HR" sz="2000" b="1" dirty="0"/>
            </a:br>
            <a:r>
              <a:rPr lang="hr-HR" sz="2000" i="1" dirty="0"/>
              <a:t>Kakva je to knjiga?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ever read it? </a:t>
            </a:r>
            <a:br>
              <a:rPr lang="hr-HR" sz="2000" b="1" dirty="0"/>
            </a:br>
            <a:r>
              <a:rPr lang="hr-HR" sz="2000" i="1" dirty="0"/>
              <a:t>Jesi li ju ikad čitao?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know</a:t>
            </a:r>
            <a:r>
              <a:rPr lang="hr-HR" sz="2000" b="1" dirty="0"/>
              <a:t> </a:t>
            </a:r>
            <a:r>
              <a:rPr lang="en-US" sz="2000" b="1" dirty="0"/>
              <a:t>any of the crazy records from the book?</a:t>
            </a:r>
            <a:br>
              <a:rPr lang="hr-HR" sz="2000" b="1" dirty="0"/>
            </a:br>
            <a:r>
              <a:rPr lang="hr-HR" sz="2000" i="1" dirty="0"/>
              <a:t>Znaš li neke od ludih rekorda iz te knjige?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" y="6683"/>
            <a:ext cx="5133004" cy="687355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28" y="1108309"/>
            <a:ext cx="11276241" cy="40982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9692" y="355768"/>
            <a:ext cx="7072017" cy="4351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IDIOMS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learn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izraze i pročitaj više o njihovom značenju.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DF2220C-C567-4CB4-8129-C7B8A0E59B1C}"/>
              </a:ext>
            </a:extLst>
          </p:cNvPr>
          <p:cNvSpPr txBox="1">
            <a:spLocks/>
          </p:cNvSpPr>
          <p:nvPr/>
        </p:nvSpPr>
        <p:spPr>
          <a:xfrm>
            <a:off x="1677803" y="2072961"/>
            <a:ext cx="405425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PITANJE ZA MILION DOLARA -  vrlo važno pitanje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9D8459C-BB52-4BF0-815B-75144147329B}"/>
              </a:ext>
            </a:extLst>
          </p:cNvPr>
          <p:cNvSpPr txBox="1">
            <a:spLocks/>
          </p:cNvSpPr>
          <p:nvPr/>
        </p:nvSpPr>
        <p:spPr>
          <a:xfrm>
            <a:off x="545384" y="3292718"/>
            <a:ext cx="405425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- trebaš djelovati odmah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57F9122-EB24-43ED-99C1-F23E9EF23328}"/>
              </a:ext>
            </a:extLst>
          </p:cNvPr>
          <p:cNvSpPr txBox="1">
            <a:spLocks/>
          </p:cNvSpPr>
          <p:nvPr/>
        </p:nvSpPr>
        <p:spPr>
          <a:xfrm>
            <a:off x="545384" y="3892699"/>
            <a:ext cx="405425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- situacija u kojoj ne možeš pobijediti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C4AD561-3202-4BA9-AD5B-BE1DB9B1756C}"/>
              </a:ext>
            </a:extLst>
          </p:cNvPr>
          <p:cNvSpPr txBox="1">
            <a:spLocks/>
          </p:cNvSpPr>
          <p:nvPr/>
        </p:nvSpPr>
        <p:spPr>
          <a:xfrm>
            <a:off x="6172229" y="2081611"/>
            <a:ext cx="5545843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U 7. NEBU – biti vrlo sretan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C5304E3-D88E-4B45-8BA3-5B26278DAA3C}"/>
              </a:ext>
            </a:extLst>
          </p:cNvPr>
          <p:cNvSpPr txBox="1">
            <a:spLocks/>
          </p:cNvSpPr>
          <p:nvPr/>
        </p:nvSpPr>
        <p:spPr>
          <a:xfrm>
            <a:off x="6172229" y="2935883"/>
            <a:ext cx="4054257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2 METRA POD ZEMLJOM- biti mrtav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49E798E6-3FF3-41D7-91EB-4980E663CA0C}"/>
              </a:ext>
            </a:extLst>
          </p:cNvPr>
          <p:cNvSpPr txBox="1">
            <a:spLocks/>
          </p:cNvSpPr>
          <p:nvPr/>
        </p:nvSpPr>
        <p:spPr>
          <a:xfrm>
            <a:off x="5154734" y="5749147"/>
            <a:ext cx="6912615" cy="3012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https://wordwall.net/play/835/568/334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17279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7" grpId="0" build="p"/>
      <p:bldP spid="6" grpId="0" build="p"/>
      <p:bldP spid="8" grpId="0" build="p"/>
      <p:bldP spid="9" grpId="0" build="p"/>
      <p:bldP spid="10" grpId="0" build="p"/>
      <p:bldP spid="13" grpId="0" build="p"/>
      <p:bldP spid="14" grpId="0" build="p"/>
      <p:bldP spid="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" y="-25696"/>
            <a:ext cx="5140579" cy="688369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41" y="547090"/>
            <a:ext cx="10068474" cy="60038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0464551" y="1446663"/>
            <a:ext cx="1612191" cy="5104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idioms</a:t>
            </a:r>
            <a:r>
              <a:rPr lang="hr-HR" sz="2000" b="1" dirty="0"/>
              <a:t> on </a:t>
            </a:r>
            <a:r>
              <a:rPr lang="hr-HR" sz="2000" b="1" dirty="0" err="1"/>
              <a:t>page</a:t>
            </a:r>
            <a:r>
              <a:rPr lang="hr-HR" sz="2000" b="1" dirty="0"/>
              <a:t> 57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textbook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izrazima iz udžbenika!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C264BE8-0BA8-4F56-B1B2-C7642C313C7D}"/>
              </a:ext>
            </a:extLst>
          </p:cNvPr>
          <p:cNvSpPr txBox="1">
            <a:spLocks/>
          </p:cNvSpPr>
          <p:nvPr/>
        </p:nvSpPr>
        <p:spPr>
          <a:xfrm>
            <a:off x="6823882" y="1149663"/>
            <a:ext cx="7888888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six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feet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under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4CC3E70-DA0E-43BA-B0DE-CBC56786B430}"/>
              </a:ext>
            </a:extLst>
          </p:cNvPr>
          <p:cNvSpPr txBox="1">
            <a:spLocks/>
          </p:cNvSpPr>
          <p:nvPr/>
        </p:nvSpPr>
        <p:spPr>
          <a:xfrm>
            <a:off x="3289110" y="2592294"/>
            <a:ext cx="6828025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two’s a company, three’s a crowd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E4367E3-1AA7-4E54-BB3B-18BA91A843CC}"/>
              </a:ext>
            </a:extLst>
          </p:cNvPr>
          <p:cNvSpPr txBox="1">
            <a:spLocks/>
          </p:cNvSpPr>
          <p:nvPr/>
        </p:nvSpPr>
        <p:spPr>
          <a:xfrm>
            <a:off x="5011002" y="3297428"/>
            <a:ext cx="6828025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million-dollar question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7863D5A-41A7-4882-AD28-9981618D2DF9}"/>
              </a:ext>
            </a:extLst>
          </p:cNvPr>
          <p:cNvSpPr txBox="1">
            <a:spLocks/>
          </p:cNvSpPr>
          <p:nvPr/>
        </p:nvSpPr>
        <p:spPr>
          <a:xfrm>
            <a:off x="2590295" y="3989691"/>
            <a:ext cx="6828025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A stitch in time saves nine.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B2477A3-7F60-4C05-9561-C55AEB0ED9B2}"/>
              </a:ext>
            </a:extLst>
          </p:cNvPr>
          <p:cNvSpPr txBox="1">
            <a:spLocks/>
          </p:cNvSpPr>
          <p:nvPr/>
        </p:nvSpPr>
        <p:spPr>
          <a:xfrm>
            <a:off x="2239355" y="4696971"/>
            <a:ext cx="6828025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Give</a:t>
            </a:r>
            <a:r>
              <a:rPr lang="hr-HR" sz="2400" i="1" dirty="0">
                <a:solidFill>
                  <a:srgbClr val="FF0000"/>
                </a:solidFill>
              </a:rPr>
              <a:t> me </a:t>
            </a:r>
            <a:r>
              <a:rPr lang="hr-HR" sz="2400" i="1" dirty="0" err="1">
                <a:solidFill>
                  <a:srgbClr val="FF0000"/>
                </a:solidFill>
              </a:rPr>
              <a:t>five</a:t>
            </a:r>
            <a:r>
              <a:rPr lang="hr-HR" sz="2400" i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48C4D0E8-F4F9-4964-BE03-AF6CB85241DF}"/>
              </a:ext>
            </a:extLst>
          </p:cNvPr>
          <p:cNvSpPr txBox="1">
            <a:spLocks/>
          </p:cNvSpPr>
          <p:nvPr/>
        </p:nvSpPr>
        <p:spPr>
          <a:xfrm>
            <a:off x="3064587" y="5404251"/>
            <a:ext cx="6828025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on cloud nine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E7C3169-D08E-4AB1-8073-63CDEAD0D0AB}"/>
              </a:ext>
            </a:extLst>
          </p:cNvPr>
          <p:cNvSpPr txBox="1">
            <a:spLocks/>
          </p:cNvSpPr>
          <p:nvPr/>
        </p:nvSpPr>
        <p:spPr>
          <a:xfrm>
            <a:off x="3064587" y="6111531"/>
            <a:ext cx="6828025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at the eleventh hour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79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4" grpId="0" build="p"/>
      <p:bldP spid="9" grpId="0" build="p"/>
      <p:bldP spid="13" grpId="0" build="p"/>
      <p:bldP spid="15" grpId="0" build="p"/>
      <p:bldP spid="17" grpId="0" build="p"/>
      <p:bldP spid="18" grpId="0" build="p"/>
      <p:bldP spid="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801643D-2418-49D0-BC4A-6B25B19A3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940" y="0"/>
            <a:ext cx="8434120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A8BFE18-882C-4989-B367-6DF484755222}"/>
              </a:ext>
            </a:extLst>
          </p:cNvPr>
          <p:cNvSpPr txBox="1">
            <a:spLocks/>
          </p:cNvSpPr>
          <p:nvPr/>
        </p:nvSpPr>
        <p:spPr>
          <a:xfrm rot="718621">
            <a:off x="7556212" y="918183"/>
            <a:ext cx="3442357" cy="491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Zapiši brojeve ili riječi!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DBB5F75-7210-4D4D-8375-2505D9E2B8BB}"/>
              </a:ext>
            </a:extLst>
          </p:cNvPr>
          <p:cNvSpPr txBox="1">
            <a:spLocks/>
          </p:cNvSpPr>
          <p:nvPr/>
        </p:nvSpPr>
        <p:spPr>
          <a:xfrm rot="634197">
            <a:off x="6997340" y="5029201"/>
            <a:ext cx="3442357" cy="49131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Nadopuni riječima koje nedostaju!</a:t>
            </a:r>
          </a:p>
        </p:txBody>
      </p:sp>
    </p:spTree>
    <p:extLst>
      <p:ext uri="{BB962C8B-B14F-4D97-AF65-F5344CB8AC3E}">
        <p14:creationId xmlns:p14="http://schemas.microsoft.com/office/powerpoint/2010/main" val="277538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" y="0"/>
            <a:ext cx="5133004" cy="688691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11" y="498696"/>
            <a:ext cx="9317660" cy="25993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707271" y="573502"/>
            <a:ext cx="2297112" cy="2524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headlines. Guess what they are about.</a:t>
            </a:r>
            <a:br>
              <a:rPr lang="hr-HR" sz="2000" b="1" dirty="0"/>
            </a:br>
            <a:r>
              <a:rPr lang="hr-HR" sz="2000" i="1" dirty="0"/>
              <a:t>Pročitaj naslove i pokušaj odgonetnuti o čemu su.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F729F179-47B6-4650-BBC4-F414687941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323" y="3515981"/>
            <a:ext cx="6636198" cy="7202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492F1F3-9211-4AB7-BF4C-4050DD0C9DE1}"/>
              </a:ext>
            </a:extLst>
          </p:cNvPr>
          <p:cNvSpPr txBox="1">
            <a:spLocks/>
          </p:cNvSpPr>
          <p:nvPr/>
        </p:nvSpPr>
        <p:spPr>
          <a:xfrm>
            <a:off x="5113972" y="4421874"/>
            <a:ext cx="6890411" cy="2963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news and find the right heading.</a:t>
            </a:r>
            <a:br>
              <a:rPr lang="hr-HR" sz="2000" b="1" dirty="0"/>
            </a:br>
            <a:r>
              <a:rPr lang="hr-HR" sz="2000" i="1" dirty="0"/>
              <a:t>Poslušaj vijesti na sljedećoj poveznici i razmisli koji bi naslov dao članku!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https://www.e-sfera.hr/dodatni-digitalni-sadrzaji/c03d3cc4-b2e9-477d-abe9-69a07acdb8d6/assets/audio/15_u4__l2_world_in_numbers_1.mp3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447EA19E-CCA9-4FE3-8306-6B23551AE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8620">
            <a:off x="321721" y="1371657"/>
            <a:ext cx="9584501" cy="1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7_21_World_in_numbers">
            <a:hlinkClick r:id="" action="ppaction://media"/>
            <a:extLst>
              <a:ext uri="{FF2B5EF4-FFF2-40B4-BE49-F238E27FC236}">
                <a16:creationId xmlns:a16="http://schemas.microsoft.com/office/drawing/2014/main" id="{611F42F8-0762-4E7F-889C-BAFE11E4FD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58473" y="49476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368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2" y="0"/>
            <a:ext cx="5122257" cy="68579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0"/>
            <a:ext cx="6485031" cy="508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following numbers and dates to the information provided in the text.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U 3. zadatku navedeni su brojevi spomenuti u zvučnom zapisu. Ponovno poslušaj zvučni zapis i upari brojeve s informacijama/činjenicama koje si čuo u tekstu.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https://www.e-sfera.hr/dodatni-digitalni-sadrzaji/c03d3cc4-b2e9-477d-abe9-69a07acdb8d6/assets/audio/15_u4__l2_world_in_numbers_1.mp3</a:t>
            </a:r>
            <a:endParaRPr lang="hr-HR" sz="2000" b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8" y="2743807"/>
            <a:ext cx="11411562" cy="32283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7_21_World_in_numbers">
            <a:hlinkClick r:id="" action="ppaction://media"/>
            <a:extLst>
              <a:ext uri="{FF2B5EF4-FFF2-40B4-BE49-F238E27FC236}">
                <a16:creationId xmlns:a16="http://schemas.microsoft.com/office/drawing/2014/main" id="{CB9D8C78-4B8F-48E2-A7F3-DDA84141A0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92300" y="1553163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42AD780-1F41-4CC2-9395-D577F55D1B3C}"/>
              </a:ext>
            </a:extLst>
          </p:cNvPr>
          <p:cNvSpPr txBox="1">
            <a:spLocks/>
          </p:cNvSpPr>
          <p:nvPr/>
        </p:nvSpPr>
        <p:spPr>
          <a:xfrm>
            <a:off x="2806058" y="4031745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9D3333B-C167-4A3E-BA78-DC93EB684C25}"/>
              </a:ext>
            </a:extLst>
          </p:cNvPr>
          <p:cNvSpPr txBox="1">
            <a:spLocks/>
          </p:cNvSpPr>
          <p:nvPr/>
        </p:nvSpPr>
        <p:spPr>
          <a:xfrm>
            <a:off x="2815007" y="5535681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E4A4DD1-CD73-4E4D-B737-C133195BB205}"/>
              </a:ext>
            </a:extLst>
          </p:cNvPr>
          <p:cNvSpPr txBox="1">
            <a:spLocks/>
          </p:cNvSpPr>
          <p:nvPr/>
        </p:nvSpPr>
        <p:spPr>
          <a:xfrm>
            <a:off x="2815007" y="3737935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39E9366-DD18-4CD7-9F5C-FAF9610AD69D}"/>
              </a:ext>
            </a:extLst>
          </p:cNvPr>
          <p:cNvSpPr txBox="1">
            <a:spLocks/>
          </p:cNvSpPr>
          <p:nvPr/>
        </p:nvSpPr>
        <p:spPr>
          <a:xfrm>
            <a:off x="2801359" y="4937498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6A66547-0EC5-4F6C-9586-DBBBC203CB3A}"/>
              </a:ext>
            </a:extLst>
          </p:cNvPr>
          <p:cNvSpPr txBox="1">
            <a:spLocks/>
          </p:cNvSpPr>
          <p:nvPr/>
        </p:nvSpPr>
        <p:spPr>
          <a:xfrm>
            <a:off x="2815007" y="4629247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3C8C762-32DB-4F4C-AC3A-B5D694C80326}"/>
              </a:ext>
            </a:extLst>
          </p:cNvPr>
          <p:cNvSpPr txBox="1">
            <a:spLocks/>
          </p:cNvSpPr>
          <p:nvPr/>
        </p:nvSpPr>
        <p:spPr>
          <a:xfrm>
            <a:off x="2815007" y="522674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4DAF22E-A794-4C5A-8F8C-9C19E973F234}"/>
              </a:ext>
            </a:extLst>
          </p:cNvPr>
          <p:cNvSpPr txBox="1">
            <a:spLocks/>
          </p:cNvSpPr>
          <p:nvPr/>
        </p:nvSpPr>
        <p:spPr>
          <a:xfrm>
            <a:off x="2797109" y="4303592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68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8A3143C-029E-40B5-BE16-112F882053E5}"/>
              </a:ext>
            </a:extLst>
          </p:cNvPr>
          <p:cNvSpPr txBox="1">
            <a:spLocks/>
          </p:cNvSpPr>
          <p:nvPr/>
        </p:nvSpPr>
        <p:spPr>
          <a:xfrm>
            <a:off x="5127766" y="1992689"/>
            <a:ext cx="6888334" cy="6748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147.</a:t>
            </a:r>
            <a:br>
              <a:rPr lang="hr-HR" sz="2000" b="1" dirty="0"/>
            </a:br>
            <a:r>
              <a:rPr lang="hr-HR" sz="2000" i="1" dirty="0"/>
              <a:t>Prisjeti se brojeva – čitanja razlomaka, decimalnih brojeva, postotaka, telefonskih brojeva, sportskih rezultata, kao i datuma i godina.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3B7984D-79ED-4C54-89D5-A72412345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5" y="14791"/>
            <a:ext cx="5106871" cy="684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9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" y="0"/>
            <a:ext cx="5133004" cy="688691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39015" y="7796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6758"/>
            <a:ext cx="9079232" cy="55133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198590" y="2251881"/>
            <a:ext cx="2993409" cy="3948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numbers</a:t>
            </a:r>
            <a:r>
              <a:rPr lang="hr-HR" sz="2000" b="1" dirty="0"/>
              <a:t> are </a:t>
            </a:r>
            <a:r>
              <a:rPr lang="hr-HR" sz="2000" b="1" dirty="0" err="1"/>
              <a:t>the</a:t>
            </a:r>
            <a:r>
              <a:rPr lang="hr-HR" sz="2000" b="1" dirty="0"/>
              <a:t> same?</a:t>
            </a:r>
            <a:br>
              <a:rPr lang="hr-HR" sz="2000" b="1" dirty="0"/>
            </a:br>
            <a:r>
              <a:rPr lang="hr-HR" sz="2000" i="1" dirty="0"/>
              <a:t>Prisjeti se iz matematike koji su brojevi jednaki?</a:t>
            </a:r>
          </a:p>
          <a:p>
            <a:pPr marL="0" indent="0">
              <a:buNone/>
            </a:pPr>
            <a:r>
              <a:rPr lang="hr-HR" sz="3200" i="1" dirty="0"/>
              <a:t>½ = 50% = 0.5</a:t>
            </a:r>
          </a:p>
          <a:p>
            <a:pPr marL="0" indent="0">
              <a:buNone/>
            </a:pPr>
            <a:r>
              <a:rPr lang="hr-HR" sz="3200" i="1" dirty="0"/>
              <a:t>¼ = 25% = 0.25</a:t>
            </a:r>
          </a:p>
          <a:p>
            <a:pPr marL="0" indent="0">
              <a:buNone/>
            </a:pPr>
            <a:r>
              <a:rPr lang="hr-HR" sz="3200" i="1" dirty="0"/>
              <a:t>¾ = 75% = 0.75</a:t>
            </a:r>
          </a:p>
          <a:p>
            <a:pPr marL="0" indent="0">
              <a:buNone/>
            </a:pPr>
            <a:r>
              <a:rPr lang="hr-HR" sz="3200" i="1" dirty="0"/>
              <a:t>1 ½ = 150% = 1.5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83858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" y="6683"/>
            <a:ext cx="5133004" cy="687355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57...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723" y="1112826"/>
            <a:ext cx="9317660" cy="12341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9983" y="370631"/>
            <a:ext cx="7072017" cy="1135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Answer the questions (use the Internet if necessary).</a:t>
            </a:r>
            <a:br>
              <a:rPr lang="hr-HR" sz="2000" b="1" dirty="0"/>
            </a:br>
            <a:r>
              <a:rPr lang="hr-HR" sz="2000" i="1" dirty="0"/>
              <a:t>Odgovori na postavljena pitanja (ako je potrebno koristi Internet).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F729F179-47B6-4650-BBC4-F41468794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435" y="2739572"/>
            <a:ext cx="4577565" cy="22081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492F1F3-9211-4AB7-BF4C-4050DD0C9DE1}"/>
              </a:ext>
            </a:extLst>
          </p:cNvPr>
          <p:cNvSpPr txBox="1">
            <a:spLocks/>
          </p:cNvSpPr>
          <p:nvPr/>
        </p:nvSpPr>
        <p:spPr>
          <a:xfrm>
            <a:off x="6264156" y="2739572"/>
            <a:ext cx="5837040" cy="2963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LARGE NUMBERS kutku se prisjeti kako čitamo veće brojeve!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22B855EE-3194-46CB-93D3-1B353D6B1C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017" y="3920952"/>
            <a:ext cx="5419318" cy="25664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168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" y="-25696"/>
            <a:ext cx="5140579" cy="688369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8" y="547090"/>
            <a:ext cx="10192801" cy="60038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0464551" y="1446663"/>
            <a:ext cx="1612191" cy="2838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table.</a:t>
            </a:r>
            <a:br>
              <a:rPr lang="hr-HR" sz="2000" b="1" dirty="0"/>
            </a:br>
            <a:r>
              <a:rPr lang="hr-HR" sz="2000" i="1" dirty="0"/>
              <a:t>Nadopuni tablicu - brojeve zapiši riječima, a riječ zapiši brojkom!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C264BE8-0BA8-4F56-B1B2-C7642C313C7D}"/>
              </a:ext>
            </a:extLst>
          </p:cNvPr>
          <p:cNvSpPr txBox="1">
            <a:spLocks/>
          </p:cNvSpPr>
          <p:nvPr/>
        </p:nvSpPr>
        <p:spPr>
          <a:xfrm>
            <a:off x="8956268" y="1149663"/>
            <a:ext cx="5756501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3,941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FFA048D-3C06-411F-97D1-0527022C6F29}"/>
              </a:ext>
            </a:extLst>
          </p:cNvPr>
          <p:cNvSpPr txBox="1">
            <a:spLocks/>
          </p:cNvSpPr>
          <p:nvPr/>
        </p:nvSpPr>
        <p:spPr>
          <a:xfrm>
            <a:off x="273801" y="3665662"/>
            <a:ext cx="8465472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five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thousand</a:t>
            </a:r>
            <a:r>
              <a:rPr lang="hr-HR" sz="2400" i="1" dirty="0">
                <a:solidFill>
                  <a:srgbClr val="FF0000"/>
                </a:solidFill>
              </a:rPr>
              <a:t>, </a:t>
            </a:r>
            <a:r>
              <a:rPr lang="hr-HR" sz="2400" i="1" dirty="0" err="1">
                <a:solidFill>
                  <a:srgbClr val="FF0000"/>
                </a:solidFill>
              </a:rPr>
              <a:t>eight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hundred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and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seventy-six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thirty-two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thousand</a:t>
            </a:r>
            <a:r>
              <a:rPr lang="hr-HR" sz="2400" i="1" dirty="0">
                <a:solidFill>
                  <a:srgbClr val="FF0000"/>
                </a:solidFill>
              </a:rPr>
              <a:t>, </a:t>
            </a:r>
            <a:r>
              <a:rPr lang="hr-HR" sz="2400" i="1" dirty="0" err="1">
                <a:solidFill>
                  <a:srgbClr val="FF0000"/>
                </a:solidFill>
              </a:rPr>
              <a:t>nine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hundred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and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eighty_one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six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million</a:t>
            </a:r>
            <a:r>
              <a:rPr lang="hr-HR" sz="2400" i="1" dirty="0">
                <a:solidFill>
                  <a:srgbClr val="FF0000"/>
                </a:solidFill>
              </a:rPr>
              <a:t>, </a:t>
            </a:r>
            <a:r>
              <a:rPr lang="hr-HR" sz="2400" i="1" dirty="0" err="1">
                <a:solidFill>
                  <a:srgbClr val="FF0000"/>
                </a:solidFill>
              </a:rPr>
              <a:t>eight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hundred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thousand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twenty-two million, six hundred and seventy-five thousand, nine hundred and eighty-one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4CC3E70-DA0E-43BA-B0DE-CBC56786B430}"/>
              </a:ext>
            </a:extLst>
          </p:cNvPr>
          <p:cNvSpPr txBox="1">
            <a:spLocks/>
          </p:cNvSpPr>
          <p:nvPr/>
        </p:nvSpPr>
        <p:spPr>
          <a:xfrm>
            <a:off x="8955363" y="1854797"/>
            <a:ext cx="1230011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4,005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E58097E-A675-48C2-A4C4-086754E3BEBF}"/>
              </a:ext>
            </a:extLst>
          </p:cNvPr>
          <p:cNvSpPr txBox="1">
            <a:spLocks/>
          </p:cNvSpPr>
          <p:nvPr/>
        </p:nvSpPr>
        <p:spPr>
          <a:xfrm>
            <a:off x="8739273" y="2511573"/>
            <a:ext cx="1599406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1,270,892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BE4E0BC-3636-4C62-A9FA-D91583612C6B}"/>
              </a:ext>
            </a:extLst>
          </p:cNvPr>
          <p:cNvSpPr txBox="1">
            <a:spLocks/>
          </p:cNvSpPr>
          <p:nvPr/>
        </p:nvSpPr>
        <p:spPr>
          <a:xfrm>
            <a:off x="8666329" y="3206961"/>
            <a:ext cx="1726079" cy="45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462,821,211</a:t>
            </a:r>
          </a:p>
        </p:txBody>
      </p:sp>
    </p:spTree>
    <p:extLst>
      <p:ext uri="{BB962C8B-B14F-4D97-AF65-F5344CB8AC3E}">
        <p14:creationId xmlns:p14="http://schemas.microsoft.com/office/powerpoint/2010/main" val="68307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4" grpId="0" build="p"/>
      <p:bldP spid="16" grpId="0" build="p"/>
      <p:bldP spid="9" grpId="0" build="p"/>
      <p:bldP spid="11" grpId="0" build="p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E25ABE1-0518-43EE-9FD7-6CEE7C3F5613}"/>
              </a:ext>
            </a:extLst>
          </p:cNvPr>
          <p:cNvSpPr txBox="1">
            <a:spLocks/>
          </p:cNvSpPr>
          <p:nvPr/>
        </p:nvSpPr>
        <p:spPr>
          <a:xfrm>
            <a:off x="1" y="1530395"/>
            <a:ext cx="5113972" cy="4351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ever</a:t>
            </a:r>
            <a:r>
              <a:rPr lang="hr-HR" sz="2000" b="1" dirty="0"/>
              <a:t> </a:t>
            </a:r>
            <a:r>
              <a:rPr lang="hr-HR" sz="2000" b="1" dirty="0" err="1"/>
              <a:t>heard</a:t>
            </a:r>
            <a:r>
              <a:rPr lang="hr-HR" sz="2000" b="1" dirty="0"/>
              <a:t> </a:t>
            </a:r>
            <a:r>
              <a:rPr lang="en-US" sz="2000" b="1" dirty="0"/>
              <a:t>about The</a:t>
            </a:r>
            <a:r>
              <a:rPr lang="hr-HR" sz="2000" b="1" dirty="0"/>
              <a:t> </a:t>
            </a:r>
            <a:r>
              <a:rPr lang="en-US" sz="2000" b="1" dirty="0"/>
              <a:t>Guinness’ Book of World Records. </a:t>
            </a:r>
            <a:br>
              <a:rPr lang="hr-HR" sz="2000" i="1" dirty="0"/>
            </a:br>
            <a:r>
              <a:rPr lang="hr-HR" sz="2000" i="1" dirty="0"/>
              <a:t>Jesi li ikad čuo za </a:t>
            </a:r>
            <a:r>
              <a:rPr lang="hr-HR" sz="2000" i="1" dirty="0" err="1"/>
              <a:t>Guinnessovu</a:t>
            </a:r>
            <a:r>
              <a:rPr lang="hr-HR" sz="2000" i="1" dirty="0"/>
              <a:t> knjigu rekorda?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kind of</a:t>
            </a:r>
            <a:r>
              <a:rPr lang="hr-HR" sz="2000" b="1" dirty="0"/>
              <a:t> </a:t>
            </a:r>
            <a:r>
              <a:rPr lang="en-US" sz="2000" b="1" dirty="0"/>
              <a:t>a book is it? </a:t>
            </a:r>
            <a:br>
              <a:rPr lang="hr-HR" sz="2000" b="1" dirty="0"/>
            </a:br>
            <a:r>
              <a:rPr lang="hr-HR" sz="2000" i="1" dirty="0"/>
              <a:t>Kakva je to knjiga?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ever read it? </a:t>
            </a:r>
            <a:br>
              <a:rPr lang="hr-HR" sz="2000" b="1" dirty="0"/>
            </a:br>
            <a:r>
              <a:rPr lang="hr-HR" sz="2000" i="1" dirty="0"/>
              <a:t>Jesi li ju ikad čitao?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know</a:t>
            </a:r>
            <a:r>
              <a:rPr lang="hr-HR" sz="2000" b="1" dirty="0"/>
              <a:t> </a:t>
            </a:r>
            <a:r>
              <a:rPr lang="en-US" sz="2000" b="1" dirty="0"/>
              <a:t>any of the crazy records from the book?</a:t>
            </a:r>
            <a:br>
              <a:rPr lang="hr-HR" sz="2000" b="1" dirty="0"/>
            </a:br>
            <a:r>
              <a:rPr lang="hr-HR" sz="2000" i="1" dirty="0"/>
              <a:t>Znaš li neke od ludih rekorda iz te knjige?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" y="6683"/>
            <a:ext cx="5133004" cy="687355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28" y="1290247"/>
            <a:ext cx="11276241" cy="50731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9692" y="355768"/>
            <a:ext cx="7072017" cy="4351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kratki tekst u kojem se spominju činjenice iz </a:t>
            </a: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Guinness</a:t>
            </a:r>
            <a:r>
              <a:rPr lang="hr-HR" sz="2000" i="1" dirty="0"/>
              <a:t>’ </a:t>
            </a:r>
            <a:r>
              <a:rPr lang="hr-HR" sz="2000" i="1" dirty="0" err="1"/>
              <a:t>Book</a:t>
            </a:r>
            <a:r>
              <a:rPr lang="hr-HR" sz="2000" i="1" dirty="0"/>
              <a:t> </a:t>
            </a:r>
            <a:r>
              <a:rPr lang="hr-HR" sz="2000" i="1" dirty="0" err="1"/>
              <a:t>of</a:t>
            </a:r>
            <a:r>
              <a:rPr lang="hr-HR" sz="2000" i="1" dirty="0"/>
              <a:t> World </a:t>
            </a:r>
            <a:r>
              <a:rPr lang="hr-HR" sz="2000" i="1" dirty="0" err="1"/>
              <a:t>Records</a:t>
            </a:r>
            <a:r>
              <a:rPr lang="hr-HR" sz="20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028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en-US" sz="2000" u="sng" dirty="0">
                <a:hlinkClick r:id="rId4"/>
              </a:rPr>
              <a:t>https://www.e-sfera.hr/dodatni-digitalni-sadrzaji/c03d3cc4-b2e9-477d-abe9-69a07acdb8d6/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The Guinness’ Book of Records Hall of Fame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2377</TotalTime>
  <Words>349</Words>
  <Application>Microsoft Office PowerPoint</Application>
  <PresentationFormat>Široki zaslon</PresentationFormat>
  <Paragraphs>70</Paragraphs>
  <Slides>12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Tema sustava Office</vt:lpstr>
      <vt:lpstr>UNIT 4;  Earth Matters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244</cp:revision>
  <dcterms:created xsi:type="dcterms:W3CDTF">2020-09-12T11:20:19Z</dcterms:created>
  <dcterms:modified xsi:type="dcterms:W3CDTF">2021-01-15T17:09:31Z</dcterms:modified>
</cp:coreProperties>
</file>